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63" r:id="rId2"/>
    <p:sldId id="266" r:id="rId3"/>
    <p:sldId id="265" r:id="rId4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1F5FA-19AD-4602-883C-602FA89E4E82}" type="datetimeFigureOut">
              <a:rPr lang="en-IE" smtClean="0"/>
              <a:t>12/12/2016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377FA-1598-4CD2-822D-A6909C2A5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913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048"/>
            <a:ext cx="9144000" cy="6473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9384" y="2286000"/>
            <a:ext cx="4281616" cy="1316038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88940" y="3602038"/>
            <a:ext cx="3812059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223" y="6492875"/>
            <a:ext cx="2057400" cy="365125"/>
          </a:xfrm>
        </p:spPr>
        <p:txBody>
          <a:bodyPr/>
          <a:lstStyle/>
          <a:p>
            <a:fld id="{C4E694C4-F010-4B55-9FF7-29A0CA956BE8}" type="datetimeFigureOut">
              <a:rPr lang="en-IE" smtClean="0"/>
              <a:t>12/12/2016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9523" y="6492875"/>
            <a:ext cx="3086100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8523" y="6492875"/>
            <a:ext cx="2057400" cy="365125"/>
          </a:xfrm>
        </p:spPr>
        <p:txBody>
          <a:bodyPr/>
          <a:lstStyle/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89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544"/>
            <a:ext cx="9144000" cy="6315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3306" y="2167476"/>
            <a:ext cx="7886700" cy="1325563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Breaker 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864" y="3511296"/>
            <a:ext cx="4291584" cy="266566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034" y="6502003"/>
            <a:ext cx="2057400" cy="365125"/>
          </a:xfrm>
        </p:spPr>
        <p:txBody>
          <a:bodyPr/>
          <a:lstStyle/>
          <a:p>
            <a:fld id="{C4E694C4-F010-4B55-9FF7-29A0CA956BE8}" type="datetimeFigureOut">
              <a:rPr lang="en-IE" smtClean="0"/>
              <a:t>12/12/2016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3334" y="6502003"/>
            <a:ext cx="3086100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82334" y="6502003"/>
            <a:ext cx="2057400" cy="365125"/>
          </a:xfrm>
        </p:spPr>
        <p:txBody>
          <a:bodyPr/>
          <a:lstStyle/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 descr="IQAVET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34" y="261267"/>
            <a:ext cx="1340424" cy="56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0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COPYPAG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82"/>
            <a:ext cx="9144000" cy="646071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6458" y="6492875"/>
            <a:ext cx="2057400" cy="365125"/>
          </a:xfrm>
        </p:spPr>
        <p:txBody>
          <a:bodyPr/>
          <a:lstStyle/>
          <a:p>
            <a:fld id="{C4E694C4-F010-4B55-9FF7-29A0CA956BE8}" type="datetimeFigureOut">
              <a:rPr lang="en-IE" smtClean="0"/>
              <a:t>12/12/2016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16758" y="6492875"/>
            <a:ext cx="3086100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5758" y="6492875"/>
            <a:ext cx="2057400" cy="365125"/>
          </a:xfrm>
        </p:spPr>
        <p:txBody>
          <a:bodyPr/>
          <a:lstStyle/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  <p:pic>
        <p:nvPicPr>
          <p:cNvPr id="6" name="Picture 5" descr="IQAVET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306470"/>
            <a:ext cx="1340424" cy="562554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6458" y="1746821"/>
            <a:ext cx="82296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800">
                <a:solidFill>
                  <a:srgbClr val="666666"/>
                </a:solidFill>
                <a:latin typeface="Helvetica"/>
                <a:cs typeface="Helvetica"/>
              </a:rPr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6458" y="60655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>
                <a:solidFill>
                  <a:srgbClr val="376092"/>
                </a:solidFill>
                <a:latin typeface="Helvetica"/>
                <a:cs typeface="Helvetica"/>
              </a:rPr>
              <a:t>Click to edit Master title style</a:t>
            </a:r>
            <a:endParaRPr lang="en-US" sz="3000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4084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qavetpptbackcov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118"/>
            <a:ext cx="9144000" cy="648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94C4-F010-4B55-9FF7-29A0CA956BE8}" type="datetimeFigureOut">
              <a:rPr lang="en-IE" smtClean="0"/>
              <a:t>12/12/2016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8615-32A2-4E18-83D4-00FA6C347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</p:sldLayoutIdLst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lang="en-US" sz="3500" kern="1200" dirty="0">
          <a:solidFill>
            <a:schemeClr val="accent5">
              <a:lumMod val="75000"/>
            </a:schemeClr>
          </a:solidFill>
          <a:latin typeface="Helvetica"/>
          <a:ea typeface="+mj-ea"/>
          <a:cs typeface="Helvetic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EQAVET Annual Forum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Niamh Lenehan, </a:t>
            </a:r>
          </a:p>
          <a:p>
            <a:r>
              <a:rPr lang="en-IE" dirty="0"/>
              <a:t>QA Improvement, QQI</a:t>
            </a:r>
          </a:p>
        </p:txBody>
      </p:sp>
    </p:spTree>
    <p:extLst>
      <p:ext uri="{BB962C8B-B14F-4D97-AF65-F5344CB8AC3E}">
        <p14:creationId xmlns:p14="http://schemas.microsoft.com/office/powerpoint/2010/main" val="3474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554576"/>
            <a:ext cx="7886700" cy="1325563"/>
          </a:xfrm>
        </p:spPr>
        <p:txBody>
          <a:bodyPr/>
          <a:lstStyle/>
          <a:p>
            <a:r>
              <a:rPr lang="en-IE" dirty="0"/>
              <a:t>A Framework…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76400"/>
            <a:ext cx="7099300" cy="44704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Treaty of Rome (1957) – foresaw cooperation in VET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The Advisory Committee for Vocational Training set up by Council Decision 63/266/EEC of 2 April 1963 -  general principles for implementing a common vocational training policy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Copenhagen Declaration (2002)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Bruges Communiqué – cooperation (2011-20)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A New Skills Agenda for Europe – June 2016. Call for review of EQAVET and ECVET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Investing in Europe’s Youth – Communication (7 Dec 2016)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912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06" y="1367376"/>
            <a:ext cx="7886700" cy="1325563"/>
          </a:xfrm>
        </p:spPr>
        <p:txBody>
          <a:bodyPr/>
          <a:lstStyle/>
          <a:p>
            <a:r>
              <a:rPr lang="en-IE" dirty="0"/>
              <a:t>An Invitation…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2850896"/>
            <a:ext cx="6324600" cy="266566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Ownership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Peer Learning (national / international)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Community of Practice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EU Commission </a:t>
            </a:r>
            <a:r>
              <a:rPr lang="en-IE" dirty="0" err="1">
                <a:solidFill>
                  <a:schemeClr val="accent1">
                    <a:lumMod val="75000"/>
                  </a:schemeClr>
                </a:solidFill>
              </a:rPr>
              <a:t>Workplan</a:t>
            </a: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: Stock-take to inform post 2020 vision</a:t>
            </a:r>
          </a:p>
        </p:txBody>
      </p:sp>
    </p:spTree>
    <p:extLst>
      <p:ext uri="{BB962C8B-B14F-4D97-AF65-F5344CB8AC3E}">
        <p14:creationId xmlns:p14="http://schemas.microsoft.com/office/powerpoint/2010/main" val="400529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qavet template" id="{B7B289B5-26B5-4229-AFD1-463B213263D5}" vid="{111F686B-3A5A-4006-A2A9-9E5FA6FE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eeting Notes" ma:contentTypeID="0x0101006E624B31C9D4364191851A3525D3A00603007334E1F8EF035F46AD9057471E477B20" ma:contentTypeVersion="1" ma:contentTypeDescription="Create a new document." ma:contentTypeScope="" ma:versionID="6cf77e7efecd940cf13d07615603ab9a">
  <xsd:schema xmlns:xsd="http://www.w3.org/2001/XMLSchema" xmlns:xs="http://www.w3.org/2001/XMLSchema" xmlns:p="http://schemas.microsoft.com/office/2006/metadata/properties" xmlns:ns2="ca7e1d21-dbc5-4130-836e-f4f949659d4d" targetNamespace="http://schemas.microsoft.com/office/2006/metadata/properties" ma:root="true" ma:fieldsID="270766bb36338b835290cc7d5842810a" ns2:_="">
    <xsd:import namespace="ca7e1d21-dbc5-4130-836e-f4f949659d4d"/>
    <xsd:element name="properties">
      <xsd:complexType>
        <xsd:sequence>
          <xsd:element name="documentManagement">
            <xsd:complexType>
              <xsd:all>
                <xsd:element ref="ns2:Document_x0020_Title"/>
                <xsd:element ref="ns2:Document_x0020_Publication_x0020_Date"/>
                <xsd:element ref="ns2:Document_x0020_Description"/>
                <xsd:element ref="ns2:Document_x0020_Keywords_x0020_Formatted" minOccurs="0"/>
                <xsd:element ref="ns2:Document_x0020_Link" minOccurs="0"/>
                <xsd:element ref="ns2:Document_x0020_Type" minOccurs="0"/>
                <xsd:element ref="ns2:TaxCatchAll" minOccurs="0"/>
                <xsd:element ref="ns2:TaxCatchAllLabel" minOccurs="0"/>
                <xsd:element ref="ns2:ha675e17708345bdbcf07554cc7fc21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e1d21-dbc5-4130-836e-f4f949659d4d" elementFormDefault="qualified">
    <xsd:import namespace="http://schemas.microsoft.com/office/2006/documentManagement/types"/>
    <xsd:import namespace="http://schemas.microsoft.com/office/infopath/2007/PartnerControls"/>
    <xsd:element name="Document_x0020_Title" ma:index="1" ma:displayName="Document Title" ma:indexed="true" ma:internalName="Document_x0020_Title" ma:readOnly="false">
      <xsd:simpleType>
        <xsd:restriction base="dms:Text">
          <xsd:maxLength value="255"/>
        </xsd:restriction>
      </xsd:simpleType>
    </xsd:element>
    <xsd:element name="Document_x0020_Publication_x0020_Date" ma:index="3" ma:displayName="Document Publication Date" ma:format="DateOnly" ma:internalName="Document_x0020_Publication_x0020_Date" ma:readOnly="false">
      <xsd:simpleType>
        <xsd:restriction base="dms:DateTime"/>
      </xsd:simpleType>
    </xsd:element>
    <xsd:element name="Document_x0020_Description" ma:index="4" ma:displayName="Document Description" ma:internalName="Document_x0020_Description" ma:readOnly="false">
      <xsd:simpleType>
        <xsd:restriction base="dms:Text">
          <xsd:maxLength value="255"/>
        </xsd:restriction>
      </xsd:simpleType>
    </xsd:element>
    <xsd:element name="Document_x0020_Keywords_x0020_Formatted" ma:index="7" nillable="true" ma:displayName="Document Keywords Display" ma:hidden="true" ma:internalName="Document_x0020_Keywords_x0020_Formatted" ma:readOnly="false">
      <xsd:simpleType>
        <xsd:restriction base="dms:Text">
          <xsd:maxLength value="255"/>
        </xsd:restriction>
      </xsd:simpleType>
    </xsd:element>
    <xsd:element name="Document_x0020_Link" ma:index="8" nillable="true" ma:displayName="Document Link" ma:hidden="true" ma:internalName="Document_x0020_Link" ma:readOnly="false">
      <xsd:simpleType>
        <xsd:restriction base="dms:Text">
          <xsd:maxLength value="255"/>
        </xsd:restriction>
      </xsd:simpleType>
    </xsd:element>
    <xsd:element name="Document_x0020_Type" ma:index="9" nillable="true" ma:displayName="Document Type" ma:hidden="true" ma:internalName="Document_x0020_Type" ma:readOnly="false">
      <xsd:simpleType>
        <xsd:restriction base="dms:Text">
          <xsd:maxLength value="255"/>
        </xsd:restriction>
      </xsd:simpleType>
    </xsd:element>
    <xsd:element name="TaxCatchAll" ma:index="10" nillable="true" ma:displayName="Taxonomy Catch All Column" ma:hidden="true" ma:list="{f465169a-3a61-416b-9f75-331d78a98c40}" ma:internalName="TaxCatchAll" ma:readOnly="false" ma:showField="CatchAllData" ma:web="ca7e1d21-dbc5-4130-836e-f4f949659d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f465169a-3a61-416b-9f75-331d78a98c40}" ma:internalName="TaxCatchAllLabel" ma:readOnly="true" ma:showField="CatchAllDataLabel" ma:web="ca7e1d21-dbc5-4130-836e-f4f949659d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a675e17708345bdbcf07554cc7fc21b" ma:index="12" nillable="true" ma:taxonomy="true" ma:internalName="ha675e17708345bdbcf07554cc7fc21b" ma:taxonomyFieldName="Document_x0020_Keywords" ma:displayName="Document Keywords" ma:readOnly="false" ma:default="" ma:fieldId="{1a675e17-7083-45bd-bcf0-7554cc7fc21b}" ma:taxonomyMulti="true" ma:sspId="9586774d-c23f-4216-b449-659a3fbe79bd" ma:termSetId="72235093-681a-4fd3-ae2f-e9478132e0e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escription xmlns="ca7e1d21-dbc5-4130-836e-f4f949659d4d">EQAVET Forum Update Niamh Lenehan</Document_x0020_Description>
    <Document_x0020_Keywords_x0020_Formatted xmlns="ca7e1d21-dbc5-4130-836e-f4f949659d4d" xsi:nil="true"/>
    <Document_x0020_Link xmlns="ca7e1d21-dbc5-4130-836e-f4f949659d4d" xsi:nil="true"/>
    <Document_x0020_Publication_x0020_Date xmlns="ca7e1d21-dbc5-4130-836e-f4f949659d4d">2017-01-19T00:00:00+00:00</Document_x0020_Publication_x0020_Date>
    <Document_x0020_Type xmlns="ca7e1d21-dbc5-4130-836e-f4f949659d4d" xsi:nil="true"/>
    <Document_x0020_Title xmlns="ca7e1d21-dbc5-4130-836e-f4f949659d4d">EQAVET Forum Update Niamh Lenehan</Document_x0020_Title>
    <TaxCatchAll xmlns="ca7e1d21-dbc5-4130-836e-f4f949659d4d">
      <Value>170</Value>
    </TaxCatchAll>
    <ha675e17708345bdbcf07554cc7fc21b xmlns="ca7e1d21-dbc5-4130-836e-f4f949659d4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2f5e0504-14cd-4f18-b86d-d3239a46fc2c</TermId>
        </TermInfo>
      </Terms>
    </ha675e17708345bdbcf07554cc7fc21b>
  </documentManagement>
</p:properties>
</file>

<file path=customXml/itemProps1.xml><?xml version="1.0" encoding="utf-8"?>
<ds:datastoreItem xmlns:ds="http://schemas.openxmlformats.org/officeDocument/2006/customXml" ds:itemID="{3EC4CF79-4B36-43E1-9748-2818C94C8515}"/>
</file>

<file path=customXml/itemProps2.xml><?xml version="1.0" encoding="utf-8"?>
<ds:datastoreItem xmlns:ds="http://schemas.openxmlformats.org/officeDocument/2006/customXml" ds:itemID="{83984890-5AA2-4D92-9509-5788348B93ED}"/>
</file>

<file path=customXml/itemProps3.xml><?xml version="1.0" encoding="utf-8"?>
<ds:datastoreItem xmlns:ds="http://schemas.openxmlformats.org/officeDocument/2006/customXml" ds:itemID="{1AED1118-90E5-481C-B19B-5EA5FFD08B96}"/>
</file>

<file path=docProps/app.xml><?xml version="1.0" encoding="utf-8"?>
<Properties xmlns="http://schemas.openxmlformats.org/officeDocument/2006/extended-properties" xmlns:vt="http://schemas.openxmlformats.org/officeDocument/2006/docPropsVTypes">
  <Template>iqavet template</Template>
  <TotalTime>110</TotalTime>
  <Words>115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EQAVET Annual Forum Update</vt:lpstr>
      <vt:lpstr>A Framework…</vt:lpstr>
      <vt:lpstr>An Invitation…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Andrina Wafer</dc:creator>
  <cp:lastModifiedBy>Niamh Lenehan</cp:lastModifiedBy>
  <cp:revision>24</cp:revision>
  <cp:lastPrinted>2016-12-12T09:19:57Z</cp:lastPrinted>
  <dcterms:created xsi:type="dcterms:W3CDTF">2016-06-17T17:56:05Z</dcterms:created>
  <dcterms:modified xsi:type="dcterms:W3CDTF">2016-12-12T09:24:07Z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0x0101006E624B31C9D4364191851A3525D3A00603007334E1F8EF035F46AD9057471E477B20</vt:lpwstr>
  </property>
  <property fmtid="{D5CDD505-2E9C-101B-9397-08002B2CF9AE}" pid="3" name="Publication Set Document Link and Type">
    <vt:lpwstr>, </vt:lpwstr>
  </property>
  <property fmtid="{D5CDD505-2E9C-101B-9397-08002B2CF9AE}" pid="4" name="Publication Set Lookup Return Values">
    <vt:lpwstr>, </vt:lpwstr>
  </property>
  <property fmtid="{D5CDD505-2E9C-101B-9397-08002B2CF9AE}" pid="5" name="Document Keywords">
    <vt:lpwstr>170;#Information|2f5e0504-14cd-4f18-b86d-d3239a46fc2c</vt:lpwstr>
  </property>
  <property fmtid="{D5CDD505-2E9C-101B-9397-08002B2CF9AE}" pid="6" name="WorkflowChangePath">
    <vt:lpwstr>f7f3923e-d793-4ae4-add4-d472af5f07fe,4;</vt:lpwstr>
  </property>
</Properties>
</file>