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78" r:id="rId2"/>
    <p:sldId id="276" r:id="rId3"/>
    <p:sldId id="258" r:id="rId4"/>
    <p:sldId id="283" r:id="rId5"/>
    <p:sldId id="282" r:id="rId6"/>
    <p:sldId id="280" r:id="rId7"/>
    <p:sldId id="286" r:id="rId8"/>
    <p:sldId id="292" r:id="rId9"/>
    <p:sldId id="268" r:id="rId10"/>
    <p:sldId id="296" r:id="rId11"/>
    <p:sldId id="261" r:id="rId12"/>
    <p:sldId id="291" r:id="rId13"/>
    <p:sldId id="269" r:id="rId14"/>
    <p:sldId id="297" r:id="rId15"/>
  </p:sldIdLst>
  <p:sldSz cx="9144000" cy="6858000" type="screen4x3"/>
  <p:notesSz cx="6669088" cy="97758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17C03853-FD61-4C64-ABA9-058C6E59AA91}">
          <p14:sldIdLst>
            <p14:sldId id="278"/>
            <p14:sldId id="276"/>
            <p14:sldId id="258"/>
            <p14:sldId id="283"/>
            <p14:sldId id="282"/>
            <p14:sldId id="280"/>
            <p14:sldId id="286"/>
            <p14:sldId id="292"/>
            <p14:sldId id="268"/>
            <p14:sldId id="296"/>
            <p14:sldId id="261"/>
            <p14:sldId id="291"/>
            <p14:sldId id="269"/>
            <p14:sldId id="297"/>
          </p14:sldIdLst>
        </p14:section>
        <p14:section name="Secção Sem Título" id="{147DE347-5EA1-4BE1-AEBB-48FAF6CCD221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Galvao" initials="MG" lastIdx="1" clrIdx="0">
    <p:extLst>
      <p:ext uri="{19B8F6BF-5375-455C-9EA6-DF929625EA0E}">
        <p15:presenceInfo xmlns:p15="http://schemas.microsoft.com/office/powerpoint/2012/main" userId="Maria Galva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9900"/>
    <a:srgbClr val="660066"/>
    <a:srgbClr val="99CC00"/>
    <a:srgbClr val="EAEAEA"/>
    <a:srgbClr val="669900"/>
    <a:srgbClr val="CCCC00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2323" autoAdjust="0"/>
  </p:normalViewPr>
  <p:slideViewPr>
    <p:cSldViewPr snapToGrid="0">
      <p:cViewPr varScale="1">
        <p:scale>
          <a:sx n="94" d="100"/>
          <a:sy n="94" d="100"/>
        </p:scale>
        <p:origin x="20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0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9FE11D-1514-4341-8205-E5E3A4C009D9}" type="doc">
      <dgm:prSet loTypeId="urn:microsoft.com/office/officeart/2005/8/layout/radial6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pt-PT"/>
        </a:p>
      </dgm:t>
    </dgm:pt>
    <dgm:pt modelId="{32A4EC45-8BAC-4A18-81AE-25DF74270E7E}">
      <dgm:prSet phldrT="[Texto]"/>
      <dgm:spPr/>
      <dgm:t>
        <a:bodyPr/>
        <a:lstStyle/>
        <a:p>
          <a:r>
            <a:rPr lang="pt-PT" dirty="0"/>
            <a:t>5Cs in ECB</a:t>
          </a:r>
        </a:p>
      </dgm:t>
    </dgm:pt>
    <dgm:pt modelId="{C968E156-2673-4825-9B21-063AE68FC28E}" type="parTrans" cxnId="{C0EC6AFB-1405-4D2E-9890-F452C802F1D6}">
      <dgm:prSet/>
      <dgm:spPr/>
      <dgm:t>
        <a:bodyPr/>
        <a:lstStyle/>
        <a:p>
          <a:endParaRPr lang="pt-PT"/>
        </a:p>
      </dgm:t>
    </dgm:pt>
    <dgm:pt modelId="{4752D4A5-2368-448C-A81A-C406488A5FFC}" type="sibTrans" cxnId="{C0EC6AFB-1405-4D2E-9890-F452C802F1D6}">
      <dgm:prSet/>
      <dgm:spPr/>
      <dgm:t>
        <a:bodyPr/>
        <a:lstStyle/>
        <a:p>
          <a:endParaRPr lang="pt-PT"/>
        </a:p>
      </dgm:t>
    </dgm:pt>
    <dgm:pt modelId="{D7E44938-F06A-40F6-A5B7-01736A02380D}">
      <dgm:prSet phldrT="[Texto]" custT="1"/>
      <dgm:spPr/>
      <dgm:t>
        <a:bodyPr/>
        <a:lstStyle/>
        <a:p>
          <a:r>
            <a:rPr lang="pt-PT" sz="1600" b="1" dirty="0"/>
            <a:t>CURIOSI-</a:t>
          </a:r>
        </a:p>
        <a:p>
          <a:r>
            <a:rPr lang="pt-PT" sz="1600" b="1" dirty="0"/>
            <a:t>TY</a:t>
          </a:r>
        </a:p>
      </dgm:t>
    </dgm:pt>
    <dgm:pt modelId="{B515813E-501B-40F3-94E2-17C0DC428BA3}" type="parTrans" cxnId="{571F293E-8351-48DD-9059-A4844FFCE102}">
      <dgm:prSet/>
      <dgm:spPr/>
      <dgm:t>
        <a:bodyPr/>
        <a:lstStyle/>
        <a:p>
          <a:endParaRPr lang="pt-PT"/>
        </a:p>
      </dgm:t>
    </dgm:pt>
    <dgm:pt modelId="{D5D8FB19-2E15-4CD8-95CC-36BE5A2D9656}" type="sibTrans" cxnId="{571F293E-8351-48DD-9059-A4844FFCE102}">
      <dgm:prSet/>
      <dgm:spPr/>
      <dgm:t>
        <a:bodyPr/>
        <a:lstStyle/>
        <a:p>
          <a:endParaRPr lang="pt-PT"/>
        </a:p>
      </dgm:t>
    </dgm:pt>
    <dgm:pt modelId="{26F383AA-BD05-4859-8110-558090A37D49}">
      <dgm:prSet phldrT="[Texto]" custT="1"/>
      <dgm:spPr/>
      <dgm:t>
        <a:bodyPr/>
        <a:lstStyle/>
        <a:p>
          <a:r>
            <a:rPr lang="pt-PT" sz="1600" b="1" dirty="0"/>
            <a:t>COMMU-NICATION</a:t>
          </a:r>
        </a:p>
      </dgm:t>
    </dgm:pt>
    <dgm:pt modelId="{95658BC7-D03B-4255-B0E2-F701937E71FD}" type="parTrans" cxnId="{32AB7C91-E091-41E5-9B34-B0F185E9FF06}">
      <dgm:prSet/>
      <dgm:spPr/>
      <dgm:t>
        <a:bodyPr/>
        <a:lstStyle/>
        <a:p>
          <a:endParaRPr lang="pt-PT"/>
        </a:p>
      </dgm:t>
    </dgm:pt>
    <dgm:pt modelId="{0599F7D3-7B7F-4F81-B3D6-8621507CEDF7}" type="sibTrans" cxnId="{32AB7C91-E091-41E5-9B34-B0F185E9FF06}">
      <dgm:prSet/>
      <dgm:spPr/>
      <dgm:t>
        <a:bodyPr/>
        <a:lstStyle/>
        <a:p>
          <a:endParaRPr lang="pt-PT"/>
        </a:p>
      </dgm:t>
    </dgm:pt>
    <dgm:pt modelId="{270EC0BA-443D-413A-B4DF-B71693EFB1ED}">
      <dgm:prSet phldrT="[Texto]" custT="1"/>
      <dgm:spPr/>
      <dgm:t>
        <a:bodyPr/>
        <a:lstStyle/>
        <a:p>
          <a:r>
            <a:rPr lang="pt-PT" sz="1600" b="1" dirty="0">
              <a:latin typeface="+mn-lt"/>
              <a:cs typeface="Arial" panose="020B0604020202020204" pitchFamily="34" charset="0"/>
            </a:rPr>
            <a:t>COMMIT-</a:t>
          </a:r>
        </a:p>
        <a:p>
          <a:r>
            <a:rPr lang="pt-PT" sz="1600" b="1" dirty="0">
              <a:latin typeface="+mn-lt"/>
              <a:cs typeface="Arial" panose="020B0604020202020204" pitchFamily="34" charset="0"/>
            </a:rPr>
            <a:t>MENT</a:t>
          </a:r>
        </a:p>
      </dgm:t>
    </dgm:pt>
    <dgm:pt modelId="{7CE9DC60-BFDC-4A78-B3F4-05CEF46299B2}" type="parTrans" cxnId="{E8D13EA5-6967-4B09-9D5D-02C9C3BDF1F7}">
      <dgm:prSet/>
      <dgm:spPr/>
      <dgm:t>
        <a:bodyPr/>
        <a:lstStyle/>
        <a:p>
          <a:endParaRPr lang="pt-PT"/>
        </a:p>
      </dgm:t>
    </dgm:pt>
    <dgm:pt modelId="{588D3DF8-C829-4F20-9A18-DAFFA9A6E40C}" type="sibTrans" cxnId="{E8D13EA5-6967-4B09-9D5D-02C9C3BDF1F7}">
      <dgm:prSet/>
      <dgm:spPr/>
      <dgm:t>
        <a:bodyPr/>
        <a:lstStyle/>
        <a:p>
          <a:endParaRPr lang="pt-PT"/>
        </a:p>
      </dgm:t>
    </dgm:pt>
    <dgm:pt modelId="{9E917F40-98E5-4537-B730-FC84484DD85F}">
      <dgm:prSet phldrT="[Texto]" custT="1"/>
      <dgm:spPr/>
      <dgm:t>
        <a:bodyPr/>
        <a:lstStyle/>
        <a:p>
          <a:r>
            <a:rPr lang="pt-PT" sz="1600" b="1" dirty="0"/>
            <a:t>CONNEC-</a:t>
          </a:r>
        </a:p>
        <a:p>
          <a:r>
            <a:rPr lang="pt-PT" sz="1600" b="1" dirty="0"/>
            <a:t>TION</a:t>
          </a:r>
        </a:p>
      </dgm:t>
    </dgm:pt>
    <dgm:pt modelId="{05B40676-8020-4131-ADAA-28C33F6F9B40}" type="parTrans" cxnId="{CD5ACFE4-F9EA-4737-8564-37038D028022}">
      <dgm:prSet/>
      <dgm:spPr/>
      <dgm:t>
        <a:bodyPr/>
        <a:lstStyle/>
        <a:p>
          <a:endParaRPr lang="pt-PT"/>
        </a:p>
      </dgm:t>
    </dgm:pt>
    <dgm:pt modelId="{8E5DC25C-F195-4EB5-81D1-3388850EABC2}" type="sibTrans" cxnId="{CD5ACFE4-F9EA-4737-8564-37038D028022}">
      <dgm:prSet/>
      <dgm:spPr/>
      <dgm:t>
        <a:bodyPr/>
        <a:lstStyle/>
        <a:p>
          <a:endParaRPr lang="pt-PT"/>
        </a:p>
      </dgm:t>
    </dgm:pt>
    <dgm:pt modelId="{824ECACE-1C03-48CF-A2B8-55F95ABCCE87}">
      <dgm:prSet custT="1"/>
      <dgm:spPr/>
      <dgm:t>
        <a:bodyPr/>
        <a:lstStyle/>
        <a:p>
          <a:r>
            <a:rPr lang="pt-PT" sz="1600" b="1" dirty="0"/>
            <a:t>COURAGE</a:t>
          </a:r>
        </a:p>
      </dgm:t>
    </dgm:pt>
    <dgm:pt modelId="{9E982E4D-529B-4292-B0CC-5351E9925091}" type="parTrans" cxnId="{AA8BD34D-6279-49E7-8A41-DF2342D113E9}">
      <dgm:prSet/>
      <dgm:spPr/>
      <dgm:t>
        <a:bodyPr/>
        <a:lstStyle/>
        <a:p>
          <a:endParaRPr lang="pt-PT"/>
        </a:p>
      </dgm:t>
    </dgm:pt>
    <dgm:pt modelId="{AF7DDC22-7DD6-4852-8C40-6E7AB71228DB}" type="sibTrans" cxnId="{AA8BD34D-6279-49E7-8A41-DF2342D113E9}">
      <dgm:prSet/>
      <dgm:spPr/>
      <dgm:t>
        <a:bodyPr/>
        <a:lstStyle/>
        <a:p>
          <a:endParaRPr lang="pt-PT"/>
        </a:p>
      </dgm:t>
    </dgm:pt>
    <dgm:pt modelId="{C46969D3-13AB-4F8C-BE85-8F78A1115D18}" type="pres">
      <dgm:prSet presAssocID="{A39FE11D-1514-4341-8205-E5E3A4C009D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389CF38-5A18-4B93-81B3-0C2CB3427371}" type="pres">
      <dgm:prSet presAssocID="{32A4EC45-8BAC-4A18-81AE-25DF74270E7E}" presName="centerShape" presStyleLbl="node0" presStyleIdx="0" presStyleCnt="1"/>
      <dgm:spPr/>
    </dgm:pt>
    <dgm:pt modelId="{56A0F856-3FC4-41C8-A2C2-426AD7432A37}" type="pres">
      <dgm:prSet presAssocID="{D7E44938-F06A-40F6-A5B7-01736A02380D}" presName="node" presStyleLbl="node1" presStyleIdx="0" presStyleCnt="5" custScaleX="101890" custScaleY="101890" custRadScaleRad="100094" custRadScaleInc="10333">
        <dgm:presLayoutVars>
          <dgm:bulletEnabled val="1"/>
        </dgm:presLayoutVars>
      </dgm:prSet>
      <dgm:spPr/>
    </dgm:pt>
    <dgm:pt modelId="{EC0A0BC9-C30A-40DC-908C-F3DE8DDD2A7B}" type="pres">
      <dgm:prSet presAssocID="{D7E44938-F06A-40F6-A5B7-01736A02380D}" presName="dummy" presStyleCnt="0"/>
      <dgm:spPr/>
    </dgm:pt>
    <dgm:pt modelId="{06A1B3AE-70F3-45AB-8422-880143AB9758}" type="pres">
      <dgm:prSet presAssocID="{D5D8FB19-2E15-4CD8-95CC-36BE5A2D9656}" presName="sibTrans" presStyleLbl="sibTrans2D1" presStyleIdx="0" presStyleCnt="5"/>
      <dgm:spPr/>
    </dgm:pt>
    <dgm:pt modelId="{02750BB3-0EFE-45C0-A549-E86384325F77}" type="pres">
      <dgm:prSet presAssocID="{824ECACE-1C03-48CF-A2B8-55F95ABCCE87}" presName="node" presStyleLbl="node1" presStyleIdx="1" presStyleCnt="5" custScaleX="101890" custScaleY="101890">
        <dgm:presLayoutVars>
          <dgm:bulletEnabled val="1"/>
        </dgm:presLayoutVars>
      </dgm:prSet>
      <dgm:spPr/>
    </dgm:pt>
    <dgm:pt modelId="{328B99AA-06F5-4EB2-8C66-7D12C7A163A7}" type="pres">
      <dgm:prSet presAssocID="{824ECACE-1C03-48CF-A2B8-55F95ABCCE87}" presName="dummy" presStyleCnt="0"/>
      <dgm:spPr/>
    </dgm:pt>
    <dgm:pt modelId="{35461432-89AA-4A45-9E0F-BB00367670AF}" type="pres">
      <dgm:prSet presAssocID="{AF7DDC22-7DD6-4852-8C40-6E7AB71228DB}" presName="sibTrans" presStyleLbl="sibTrans2D1" presStyleIdx="1" presStyleCnt="5"/>
      <dgm:spPr/>
    </dgm:pt>
    <dgm:pt modelId="{128E6794-E0DA-4A2F-AE53-8B400D80D842}" type="pres">
      <dgm:prSet presAssocID="{26F383AA-BD05-4859-8110-558090A37D49}" presName="node" presStyleLbl="node1" presStyleIdx="2" presStyleCnt="5" custScaleX="101890" custScaleY="101890">
        <dgm:presLayoutVars>
          <dgm:bulletEnabled val="1"/>
        </dgm:presLayoutVars>
      </dgm:prSet>
      <dgm:spPr/>
    </dgm:pt>
    <dgm:pt modelId="{44153194-E555-4AE9-8F57-1CA623BA0707}" type="pres">
      <dgm:prSet presAssocID="{26F383AA-BD05-4859-8110-558090A37D49}" presName="dummy" presStyleCnt="0"/>
      <dgm:spPr/>
    </dgm:pt>
    <dgm:pt modelId="{725FCB2D-C292-4517-A2E0-60880BD2AC70}" type="pres">
      <dgm:prSet presAssocID="{0599F7D3-7B7F-4F81-B3D6-8621507CEDF7}" presName="sibTrans" presStyleLbl="sibTrans2D1" presStyleIdx="2" presStyleCnt="5"/>
      <dgm:spPr/>
    </dgm:pt>
    <dgm:pt modelId="{922E9686-D99E-4CCB-B2AF-F858091B55FF}" type="pres">
      <dgm:prSet presAssocID="{270EC0BA-443D-413A-B4DF-B71693EFB1ED}" presName="node" presStyleLbl="node1" presStyleIdx="3" presStyleCnt="5" custScaleX="101890" custScaleY="101890">
        <dgm:presLayoutVars>
          <dgm:bulletEnabled val="1"/>
        </dgm:presLayoutVars>
      </dgm:prSet>
      <dgm:spPr/>
    </dgm:pt>
    <dgm:pt modelId="{90176A40-A01E-41EB-A9C1-70AB16FEBF61}" type="pres">
      <dgm:prSet presAssocID="{270EC0BA-443D-413A-B4DF-B71693EFB1ED}" presName="dummy" presStyleCnt="0"/>
      <dgm:spPr/>
    </dgm:pt>
    <dgm:pt modelId="{810CB46E-35C3-43FC-B77F-E43CD86759B7}" type="pres">
      <dgm:prSet presAssocID="{588D3DF8-C829-4F20-9A18-DAFFA9A6E40C}" presName="sibTrans" presStyleLbl="sibTrans2D1" presStyleIdx="3" presStyleCnt="5"/>
      <dgm:spPr/>
    </dgm:pt>
    <dgm:pt modelId="{ECF80268-4589-48B5-AABC-EE5F7F69F701}" type="pres">
      <dgm:prSet presAssocID="{9E917F40-98E5-4537-B730-FC84484DD85F}" presName="node" presStyleLbl="node1" presStyleIdx="4" presStyleCnt="5" custScaleX="101890" custScaleY="101890" custRadScaleRad="101703" custRadScaleInc="2032">
        <dgm:presLayoutVars>
          <dgm:bulletEnabled val="1"/>
        </dgm:presLayoutVars>
      </dgm:prSet>
      <dgm:spPr/>
    </dgm:pt>
    <dgm:pt modelId="{64C7D876-E69E-4CC5-98D6-D163B765240C}" type="pres">
      <dgm:prSet presAssocID="{9E917F40-98E5-4537-B730-FC84484DD85F}" presName="dummy" presStyleCnt="0"/>
      <dgm:spPr/>
    </dgm:pt>
    <dgm:pt modelId="{FE5A3D72-A6F7-4288-B8E4-53E7AEB42AD5}" type="pres">
      <dgm:prSet presAssocID="{8E5DC25C-F195-4EB5-81D1-3388850EABC2}" presName="sibTrans" presStyleLbl="sibTrans2D1" presStyleIdx="4" presStyleCnt="5"/>
      <dgm:spPr/>
    </dgm:pt>
  </dgm:ptLst>
  <dgm:cxnLst>
    <dgm:cxn modelId="{50E9D863-7FDD-489D-ADE5-D74050329B9A}" type="presOf" srcId="{26F383AA-BD05-4859-8110-558090A37D49}" destId="{128E6794-E0DA-4A2F-AE53-8B400D80D842}" srcOrd="0" destOrd="0" presId="urn:microsoft.com/office/officeart/2005/8/layout/radial6"/>
    <dgm:cxn modelId="{C0EC6AFB-1405-4D2E-9890-F452C802F1D6}" srcId="{A39FE11D-1514-4341-8205-E5E3A4C009D9}" destId="{32A4EC45-8BAC-4A18-81AE-25DF74270E7E}" srcOrd="0" destOrd="0" parTransId="{C968E156-2673-4825-9B21-063AE68FC28E}" sibTransId="{4752D4A5-2368-448C-A81A-C406488A5FFC}"/>
    <dgm:cxn modelId="{32AB7C91-E091-41E5-9B34-B0F185E9FF06}" srcId="{32A4EC45-8BAC-4A18-81AE-25DF74270E7E}" destId="{26F383AA-BD05-4859-8110-558090A37D49}" srcOrd="2" destOrd="0" parTransId="{95658BC7-D03B-4255-B0E2-F701937E71FD}" sibTransId="{0599F7D3-7B7F-4F81-B3D6-8621507CEDF7}"/>
    <dgm:cxn modelId="{E8D13EA5-6967-4B09-9D5D-02C9C3BDF1F7}" srcId="{32A4EC45-8BAC-4A18-81AE-25DF74270E7E}" destId="{270EC0BA-443D-413A-B4DF-B71693EFB1ED}" srcOrd="3" destOrd="0" parTransId="{7CE9DC60-BFDC-4A78-B3F4-05CEF46299B2}" sibTransId="{588D3DF8-C829-4F20-9A18-DAFFA9A6E40C}"/>
    <dgm:cxn modelId="{571F293E-8351-48DD-9059-A4844FFCE102}" srcId="{32A4EC45-8BAC-4A18-81AE-25DF74270E7E}" destId="{D7E44938-F06A-40F6-A5B7-01736A02380D}" srcOrd="0" destOrd="0" parTransId="{B515813E-501B-40F3-94E2-17C0DC428BA3}" sibTransId="{D5D8FB19-2E15-4CD8-95CC-36BE5A2D9656}"/>
    <dgm:cxn modelId="{AA8BD34D-6279-49E7-8A41-DF2342D113E9}" srcId="{32A4EC45-8BAC-4A18-81AE-25DF74270E7E}" destId="{824ECACE-1C03-48CF-A2B8-55F95ABCCE87}" srcOrd="1" destOrd="0" parTransId="{9E982E4D-529B-4292-B0CC-5351E9925091}" sibTransId="{AF7DDC22-7DD6-4852-8C40-6E7AB71228DB}"/>
    <dgm:cxn modelId="{BCFA7311-B8F3-42EC-BAB7-D1133ADA7C0D}" type="presOf" srcId="{0599F7D3-7B7F-4F81-B3D6-8621507CEDF7}" destId="{725FCB2D-C292-4517-A2E0-60880BD2AC70}" srcOrd="0" destOrd="0" presId="urn:microsoft.com/office/officeart/2005/8/layout/radial6"/>
    <dgm:cxn modelId="{EFE096AB-B36A-4385-9F93-4AD4303A88A2}" type="presOf" srcId="{824ECACE-1C03-48CF-A2B8-55F95ABCCE87}" destId="{02750BB3-0EFE-45C0-A549-E86384325F77}" srcOrd="0" destOrd="0" presId="urn:microsoft.com/office/officeart/2005/8/layout/radial6"/>
    <dgm:cxn modelId="{432A5FED-A98E-4C93-AC4E-818556851DA8}" type="presOf" srcId="{588D3DF8-C829-4F20-9A18-DAFFA9A6E40C}" destId="{810CB46E-35C3-43FC-B77F-E43CD86759B7}" srcOrd="0" destOrd="0" presId="urn:microsoft.com/office/officeart/2005/8/layout/radial6"/>
    <dgm:cxn modelId="{42ABEB55-EF31-4205-9EFA-73311423090E}" type="presOf" srcId="{D5D8FB19-2E15-4CD8-95CC-36BE5A2D9656}" destId="{06A1B3AE-70F3-45AB-8422-880143AB9758}" srcOrd="0" destOrd="0" presId="urn:microsoft.com/office/officeart/2005/8/layout/radial6"/>
    <dgm:cxn modelId="{2CECDA2D-5A31-40C9-902D-0D136E81A6B6}" type="presOf" srcId="{270EC0BA-443D-413A-B4DF-B71693EFB1ED}" destId="{922E9686-D99E-4CCB-B2AF-F858091B55FF}" srcOrd="0" destOrd="0" presId="urn:microsoft.com/office/officeart/2005/8/layout/radial6"/>
    <dgm:cxn modelId="{A45AD448-B178-4613-B75A-CD1D3202579C}" type="presOf" srcId="{A39FE11D-1514-4341-8205-E5E3A4C009D9}" destId="{C46969D3-13AB-4F8C-BE85-8F78A1115D18}" srcOrd="0" destOrd="0" presId="urn:microsoft.com/office/officeart/2005/8/layout/radial6"/>
    <dgm:cxn modelId="{92211045-71CA-456C-B9BB-7B9B559E89BC}" type="presOf" srcId="{AF7DDC22-7DD6-4852-8C40-6E7AB71228DB}" destId="{35461432-89AA-4A45-9E0F-BB00367670AF}" srcOrd="0" destOrd="0" presId="urn:microsoft.com/office/officeart/2005/8/layout/radial6"/>
    <dgm:cxn modelId="{EB84C30F-522A-4AEE-A63C-A3FD3E87A693}" type="presOf" srcId="{32A4EC45-8BAC-4A18-81AE-25DF74270E7E}" destId="{1389CF38-5A18-4B93-81B3-0C2CB3427371}" srcOrd="0" destOrd="0" presId="urn:microsoft.com/office/officeart/2005/8/layout/radial6"/>
    <dgm:cxn modelId="{D2A4C2F6-0144-42E2-8899-962EE4C98915}" type="presOf" srcId="{8E5DC25C-F195-4EB5-81D1-3388850EABC2}" destId="{FE5A3D72-A6F7-4288-B8E4-53E7AEB42AD5}" srcOrd="0" destOrd="0" presId="urn:microsoft.com/office/officeart/2005/8/layout/radial6"/>
    <dgm:cxn modelId="{8663A2B3-6FCC-4C1F-9994-CF6CB99EC589}" type="presOf" srcId="{D7E44938-F06A-40F6-A5B7-01736A02380D}" destId="{56A0F856-3FC4-41C8-A2C2-426AD7432A37}" srcOrd="0" destOrd="0" presId="urn:microsoft.com/office/officeart/2005/8/layout/radial6"/>
    <dgm:cxn modelId="{CD5ACFE4-F9EA-4737-8564-37038D028022}" srcId="{32A4EC45-8BAC-4A18-81AE-25DF74270E7E}" destId="{9E917F40-98E5-4537-B730-FC84484DD85F}" srcOrd="4" destOrd="0" parTransId="{05B40676-8020-4131-ADAA-28C33F6F9B40}" sibTransId="{8E5DC25C-F195-4EB5-81D1-3388850EABC2}"/>
    <dgm:cxn modelId="{E8B84407-0BE7-4730-ACD4-0A21D4B6C72F}" type="presOf" srcId="{9E917F40-98E5-4537-B730-FC84484DD85F}" destId="{ECF80268-4589-48B5-AABC-EE5F7F69F701}" srcOrd="0" destOrd="0" presId="urn:microsoft.com/office/officeart/2005/8/layout/radial6"/>
    <dgm:cxn modelId="{AB3E6D07-A55B-413F-8334-83CFA41B178C}" type="presParOf" srcId="{C46969D3-13AB-4F8C-BE85-8F78A1115D18}" destId="{1389CF38-5A18-4B93-81B3-0C2CB3427371}" srcOrd="0" destOrd="0" presId="urn:microsoft.com/office/officeart/2005/8/layout/radial6"/>
    <dgm:cxn modelId="{80716F0A-282A-4764-99B9-D444B49AF23F}" type="presParOf" srcId="{C46969D3-13AB-4F8C-BE85-8F78A1115D18}" destId="{56A0F856-3FC4-41C8-A2C2-426AD7432A37}" srcOrd="1" destOrd="0" presId="urn:microsoft.com/office/officeart/2005/8/layout/radial6"/>
    <dgm:cxn modelId="{1F033912-AEFC-4A52-B72C-1C602EF7E5E5}" type="presParOf" srcId="{C46969D3-13AB-4F8C-BE85-8F78A1115D18}" destId="{EC0A0BC9-C30A-40DC-908C-F3DE8DDD2A7B}" srcOrd="2" destOrd="0" presId="urn:microsoft.com/office/officeart/2005/8/layout/radial6"/>
    <dgm:cxn modelId="{076C7F30-D902-4FB9-8B0F-AEFA71881203}" type="presParOf" srcId="{C46969D3-13AB-4F8C-BE85-8F78A1115D18}" destId="{06A1B3AE-70F3-45AB-8422-880143AB9758}" srcOrd="3" destOrd="0" presId="urn:microsoft.com/office/officeart/2005/8/layout/radial6"/>
    <dgm:cxn modelId="{2868F31D-64AD-4ADB-BA47-43132D7B66DE}" type="presParOf" srcId="{C46969D3-13AB-4F8C-BE85-8F78A1115D18}" destId="{02750BB3-0EFE-45C0-A549-E86384325F77}" srcOrd="4" destOrd="0" presId="urn:microsoft.com/office/officeart/2005/8/layout/radial6"/>
    <dgm:cxn modelId="{67F9D579-75CF-438D-95FF-2BE16FE91106}" type="presParOf" srcId="{C46969D3-13AB-4F8C-BE85-8F78A1115D18}" destId="{328B99AA-06F5-4EB2-8C66-7D12C7A163A7}" srcOrd="5" destOrd="0" presId="urn:microsoft.com/office/officeart/2005/8/layout/radial6"/>
    <dgm:cxn modelId="{44C619B5-89BA-4583-8621-CAD87D095D83}" type="presParOf" srcId="{C46969D3-13AB-4F8C-BE85-8F78A1115D18}" destId="{35461432-89AA-4A45-9E0F-BB00367670AF}" srcOrd="6" destOrd="0" presId="urn:microsoft.com/office/officeart/2005/8/layout/radial6"/>
    <dgm:cxn modelId="{8357C8E9-F236-47FA-B477-62F3A428D654}" type="presParOf" srcId="{C46969D3-13AB-4F8C-BE85-8F78A1115D18}" destId="{128E6794-E0DA-4A2F-AE53-8B400D80D842}" srcOrd="7" destOrd="0" presId="urn:microsoft.com/office/officeart/2005/8/layout/radial6"/>
    <dgm:cxn modelId="{BCFDAF25-F202-4F42-9303-9287A1863692}" type="presParOf" srcId="{C46969D3-13AB-4F8C-BE85-8F78A1115D18}" destId="{44153194-E555-4AE9-8F57-1CA623BA0707}" srcOrd="8" destOrd="0" presId="urn:microsoft.com/office/officeart/2005/8/layout/radial6"/>
    <dgm:cxn modelId="{4F047666-F3F6-4D5E-BE80-325EDBE01238}" type="presParOf" srcId="{C46969D3-13AB-4F8C-BE85-8F78A1115D18}" destId="{725FCB2D-C292-4517-A2E0-60880BD2AC70}" srcOrd="9" destOrd="0" presId="urn:microsoft.com/office/officeart/2005/8/layout/radial6"/>
    <dgm:cxn modelId="{128B226D-EEA5-4ABB-8A0F-890BF3C89CD4}" type="presParOf" srcId="{C46969D3-13AB-4F8C-BE85-8F78A1115D18}" destId="{922E9686-D99E-4CCB-B2AF-F858091B55FF}" srcOrd="10" destOrd="0" presId="urn:microsoft.com/office/officeart/2005/8/layout/radial6"/>
    <dgm:cxn modelId="{E7BC42CF-0CD0-4C81-8A17-F858666D01A5}" type="presParOf" srcId="{C46969D3-13AB-4F8C-BE85-8F78A1115D18}" destId="{90176A40-A01E-41EB-A9C1-70AB16FEBF61}" srcOrd="11" destOrd="0" presId="urn:microsoft.com/office/officeart/2005/8/layout/radial6"/>
    <dgm:cxn modelId="{255F6F4B-C6AB-4FF6-A19C-BB5965F83E04}" type="presParOf" srcId="{C46969D3-13AB-4F8C-BE85-8F78A1115D18}" destId="{810CB46E-35C3-43FC-B77F-E43CD86759B7}" srcOrd="12" destOrd="0" presId="urn:microsoft.com/office/officeart/2005/8/layout/radial6"/>
    <dgm:cxn modelId="{5687F769-8FE7-4CAE-B11B-86198DC02D63}" type="presParOf" srcId="{C46969D3-13AB-4F8C-BE85-8F78A1115D18}" destId="{ECF80268-4589-48B5-AABC-EE5F7F69F701}" srcOrd="13" destOrd="0" presId="urn:microsoft.com/office/officeart/2005/8/layout/radial6"/>
    <dgm:cxn modelId="{6881038E-942D-4A20-AD1E-4150A95E6ADB}" type="presParOf" srcId="{C46969D3-13AB-4F8C-BE85-8F78A1115D18}" destId="{64C7D876-E69E-4CC5-98D6-D163B765240C}" srcOrd="14" destOrd="0" presId="urn:microsoft.com/office/officeart/2005/8/layout/radial6"/>
    <dgm:cxn modelId="{241FAFD3-5BF9-4200-AD6D-45E60A464C55}" type="presParOf" srcId="{C46969D3-13AB-4F8C-BE85-8F78A1115D18}" destId="{FE5A3D72-A6F7-4288-B8E4-53E7AEB42AD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C1CF93-543D-4761-A2BA-2716741B750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28884A0-75DE-4E7F-B8F5-32E5B626D614}">
      <dgm:prSet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000" b="1" dirty="0">
              <a:solidFill>
                <a:srgbClr val="008000"/>
              </a:solidFill>
            </a:rPr>
            <a:t>Data</a:t>
          </a:r>
        </a:p>
        <a:p>
          <a:r>
            <a:rPr lang="en-US" sz="2000" dirty="0">
              <a:solidFill>
                <a:schemeClr val="accent4">
                  <a:lumMod val="75000"/>
                </a:schemeClr>
              </a:solidFill>
            </a:rPr>
            <a:t> </a:t>
          </a:r>
          <a:r>
            <a:rPr lang="en-US" sz="2000" dirty="0">
              <a:solidFill>
                <a:schemeClr val="tx1">
                  <a:lumMod val="75000"/>
                  <a:lumOff val="25000"/>
                </a:schemeClr>
              </a:solidFill>
            </a:rPr>
            <a:t>symbols that represent the </a:t>
          </a:r>
          <a:r>
            <a:rPr lang="en-US" sz="2000" b="1" dirty="0">
              <a:solidFill>
                <a:schemeClr val="tx1">
                  <a:lumMod val="75000"/>
                  <a:lumOff val="25000"/>
                </a:schemeClr>
              </a:solidFill>
            </a:rPr>
            <a:t>properties of objects and events</a:t>
          </a:r>
          <a:endParaRPr lang="en-GB" sz="20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F2120AC-FCE2-459B-B48D-B5349D673457}" type="parTrans" cxnId="{D4C4ECAD-4921-459B-BF34-60959B226B63}">
      <dgm:prSet/>
      <dgm:spPr/>
      <dgm:t>
        <a:bodyPr/>
        <a:lstStyle/>
        <a:p>
          <a:endParaRPr lang="pt-PT"/>
        </a:p>
      </dgm:t>
    </dgm:pt>
    <dgm:pt modelId="{72F8C348-B963-40A6-8F81-38F5D470AEC4}" type="sibTrans" cxnId="{D4C4ECAD-4921-459B-BF34-60959B226B63}">
      <dgm:prSet/>
      <dgm:spPr/>
      <dgm:t>
        <a:bodyPr/>
        <a:lstStyle/>
        <a:p>
          <a:endParaRPr lang="pt-PT"/>
        </a:p>
      </dgm:t>
    </dgm:pt>
    <dgm:pt modelId="{E92ED666-17D6-4327-B8DC-708BAFB125AD}">
      <dgm:prSet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000" b="1" dirty="0">
              <a:solidFill>
                <a:srgbClr val="008000"/>
              </a:solidFill>
            </a:rPr>
            <a:t>Information</a:t>
          </a:r>
        </a:p>
        <a:p>
          <a:r>
            <a:rPr lang="en-US" sz="2000" dirty="0">
              <a:solidFill>
                <a:schemeClr val="tx1">
                  <a:lumMod val="75000"/>
                  <a:lumOff val="25000"/>
                </a:schemeClr>
              </a:solidFill>
            </a:rPr>
            <a:t> answers to questions that begin with such words as </a:t>
          </a:r>
          <a:r>
            <a:rPr lang="en-US" sz="2000" b="1" dirty="0">
              <a:solidFill>
                <a:schemeClr val="tx1">
                  <a:lumMod val="75000"/>
                  <a:lumOff val="25000"/>
                </a:schemeClr>
              </a:solidFill>
            </a:rPr>
            <a:t>who, what, when, where, and how many</a:t>
          </a:r>
          <a:endParaRPr lang="en-US" sz="2000" b="1" u="sng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EA57F9A-5FC8-4CB7-8F75-7784661DAD0E}" type="parTrans" cxnId="{E7E0F201-E898-478D-828E-C8E9391DC3B0}">
      <dgm:prSet/>
      <dgm:spPr/>
      <dgm:t>
        <a:bodyPr/>
        <a:lstStyle/>
        <a:p>
          <a:endParaRPr lang="pt-PT"/>
        </a:p>
      </dgm:t>
    </dgm:pt>
    <dgm:pt modelId="{11048B0E-302B-41FD-B331-DB3B42B5DE51}" type="sibTrans" cxnId="{E7E0F201-E898-478D-828E-C8E9391DC3B0}">
      <dgm:prSet/>
      <dgm:spPr/>
      <dgm:t>
        <a:bodyPr/>
        <a:lstStyle/>
        <a:p>
          <a:endParaRPr lang="pt-PT"/>
        </a:p>
      </dgm:t>
    </dgm:pt>
    <dgm:pt modelId="{88232082-6876-432C-BEBD-64412DE3CECB}">
      <dgm:prSet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000" b="1" dirty="0">
              <a:solidFill>
                <a:srgbClr val="008000"/>
              </a:solidFill>
            </a:rPr>
            <a:t>Knowledge</a:t>
          </a:r>
        </a:p>
        <a:p>
          <a:r>
            <a:rPr lang="en-US" sz="2000" dirty="0">
              <a:solidFill>
                <a:schemeClr val="tx1">
                  <a:lumMod val="75000"/>
                  <a:lumOff val="25000"/>
                </a:schemeClr>
              </a:solidFill>
            </a:rPr>
            <a:t>answers to </a:t>
          </a:r>
          <a:r>
            <a:rPr lang="en-US" sz="2000" b="1" dirty="0">
              <a:solidFill>
                <a:schemeClr val="tx1">
                  <a:lumMod val="75000"/>
                  <a:lumOff val="25000"/>
                </a:schemeClr>
              </a:solidFill>
            </a:rPr>
            <a:t>how-to</a:t>
          </a:r>
          <a:r>
            <a:rPr lang="en-US" sz="2000" dirty="0">
              <a:solidFill>
                <a:schemeClr val="tx1">
                  <a:lumMod val="75000"/>
                  <a:lumOff val="25000"/>
                </a:schemeClr>
              </a:solidFill>
            </a:rPr>
            <a:t> questions</a:t>
          </a:r>
        </a:p>
      </dgm:t>
    </dgm:pt>
    <dgm:pt modelId="{62680E4D-E871-422D-AB40-F186DE834B98}" type="parTrans" cxnId="{9EF1CC61-3BBF-4B2C-9621-50626D15920F}">
      <dgm:prSet/>
      <dgm:spPr/>
      <dgm:t>
        <a:bodyPr/>
        <a:lstStyle/>
        <a:p>
          <a:endParaRPr lang="pt-PT"/>
        </a:p>
      </dgm:t>
    </dgm:pt>
    <dgm:pt modelId="{44CB54D0-9B98-4162-830E-FF79300FCD1F}" type="sibTrans" cxnId="{9EF1CC61-3BBF-4B2C-9621-50626D15920F}">
      <dgm:prSet/>
      <dgm:spPr/>
      <dgm:t>
        <a:bodyPr/>
        <a:lstStyle/>
        <a:p>
          <a:endParaRPr lang="pt-PT"/>
        </a:p>
      </dgm:t>
    </dgm:pt>
    <dgm:pt modelId="{4DA7FD57-AE71-4682-BB63-0C3AC0CCD817}">
      <dgm:prSet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en-GB" sz="1300" b="1" dirty="0">
            <a:solidFill>
              <a:schemeClr val="accent4">
                <a:lumMod val="75000"/>
              </a:schemeClr>
            </a:solidFill>
          </a:endParaRPr>
        </a:p>
        <a:p>
          <a:endParaRPr lang="en-GB" sz="1600" b="1" dirty="0">
            <a:solidFill>
              <a:schemeClr val="accent4">
                <a:lumMod val="75000"/>
              </a:schemeClr>
            </a:solidFill>
          </a:endParaRPr>
        </a:p>
        <a:p>
          <a:r>
            <a:rPr lang="en-GB" sz="1800" b="1" dirty="0">
              <a:solidFill>
                <a:srgbClr val="008000"/>
              </a:solidFill>
            </a:rPr>
            <a:t>Wisdom</a:t>
          </a:r>
          <a:r>
            <a:rPr lang="en-GB" sz="1800" b="1" dirty="0"/>
            <a:t> </a:t>
          </a:r>
        </a:p>
        <a:p>
          <a:r>
            <a:rPr lang="en-US" sz="2000" dirty="0">
              <a:solidFill>
                <a:schemeClr val="tx1">
                  <a:lumMod val="75000"/>
                  <a:lumOff val="25000"/>
                </a:schemeClr>
              </a:solidFill>
            </a:rPr>
            <a:t>ability</a:t>
          </a:r>
        </a:p>
        <a:p>
          <a:r>
            <a:rPr lang="en-US" sz="2000" dirty="0">
              <a:solidFill>
                <a:schemeClr val="tx1">
                  <a:lumMod val="75000"/>
                  <a:lumOff val="25000"/>
                </a:schemeClr>
              </a:solidFill>
            </a:rPr>
            <a:t> to </a:t>
          </a:r>
          <a:r>
            <a:rPr lang="en-US" sz="2000" b="1" dirty="0">
              <a:solidFill>
                <a:schemeClr val="tx1">
                  <a:lumMod val="75000"/>
                  <a:lumOff val="25000"/>
                </a:schemeClr>
              </a:solidFill>
            </a:rPr>
            <a:t>increase </a:t>
          </a:r>
        </a:p>
        <a:p>
          <a:r>
            <a:rPr lang="en-US" sz="2000" b="1" dirty="0">
              <a:solidFill>
                <a:schemeClr val="tx1">
                  <a:lumMod val="75000"/>
                  <a:lumOff val="25000"/>
                </a:schemeClr>
              </a:solidFill>
            </a:rPr>
            <a:t>effectiveness</a:t>
          </a:r>
          <a:endParaRPr lang="en-GB" sz="20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DC83EEA-345A-477A-B1E5-6D5416AAEEEF}" type="sibTrans" cxnId="{B554A4DE-8452-442B-B89A-C7CD22EC9D0B}">
      <dgm:prSet/>
      <dgm:spPr/>
      <dgm:t>
        <a:bodyPr/>
        <a:lstStyle/>
        <a:p>
          <a:endParaRPr lang="pt-PT"/>
        </a:p>
      </dgm:t>
    </dgm:pt>
    <dgm:pt modelId="{4AA71E45-F40E-47CD-89C9-6040E338E77B}" type="parTrans" cxnId="{B554A4DE-8452-442B-B89A-C7CD22EC9D0B}">
      <dgm:prSet/>
      <dgm:spPr/>
      <dgm:t>
        <a:bodyPr/>
        <a:lstStyle/>
        <a:p>
          <a:endParaRPr lang="pt-PT"/>
        </a:p>
      </dgm:t>
    </dgm:pt>
    <dgm:pt modelId="{9A3B5338-0424-4F07-AD77-C82C1D3E3AE5}" type="pres">
      <dgm:prSet presAssocID="{62C1CF93-543D-4761-A2BA-2716741B7509}" presName="Name0" presStyleCnt="0">
        <dgm:presLayoutVars>
          <dgm:dir/>
          <dgm:animLvl val="lvl"/>
          <dgm:resizeHandles val="exact"/>
        </dgm:presLayoutVars>
      </dgm:prSet>
      <dgm:spPr/>
    </dgm:pt>
    <dgm:pt modelId="{78D21D2E-6D87-4C27-A72A-E6E3AE5F18DD}" type="pres">
      <dgm:prSet presAssocID="{4DA7FD57-AE71-4682-BB63-0C3AC0CCD817}" presName="Name8" presStyleCnt="0"/>
      <dgm:spPr/>
    </dgm:pt>
    <dgm:pt modelId="{799BC97E-40E7-434B-9F14-EB130DF6BC32}" type="pres">
      <dgm:prSet presAssocID="{4DA7FD57-AE71-4682-BB63-0C3AC0CCD817}" presName="level" presStyleLbl="node1" presStyleIdx="0" presStyleCnt="4" custScaleY="297119" custLinFactNeighborX="1223" custLinFactNeighborY="-18977">
        <dgm:presLayoutVars>
          <dgm:chMax val="1"/>
          <dgm:bulletEnabled val="1"/>
        </dgm:presLayoutVars>
      </dgm:prSet>
      <dgm:spPr/>
    </dgm:pt>
    <dgm:pt modelId="{32E2FDA3-91C8-47BF-8427-3F63F99899DB}" type="pres">
      <dgm:prSet presAssocID="{4DA7FD57-AE71-4682-BB63-0C3AC0CCD8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5CA792A-E309-498B-AB83-E77F3CDC3F50}" type="pres">
      <dgm:prSet presAssocID="{88232082-6876-432C-BEBD-64412DE3CECB}" presName="Name8" presStyleCnt="0"/>
      <dgm:spPr/>
    </dgm:pt>
    <dgm:pt modelId="{520D9F9F-598E-4A5A-A772-76A444C94385}" type="pres">
      <dgm:prSet presAssocID="{88232082-6876-432C-BEBD-64412DE3CECB}" presName="level" presStyleLbl="node1" presStyleIdx="1" presStyleCnt="4" custScaleY="184141">
        <dgm:presLayoutVars>
          <dgm:chMax val="1"/>
          <dgm:bulletEnabled val="1"/>
        </dgm:presLayoutVars>
      </dgm:prSet>
      <dgm:spPr/>
    </dgm:pt>
    <dgm:pt modelId="{5A14DAE4-94C9-4A66-9EF9-45641BF57406}" type="pres">
      <dgm:prSet presAssocID="{88232082-6876-432C-BEBD-64412DE3CEC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92D1751-FAAC-4298-B008-8DEE0743570D}" type="pres">
      <dgm:prSet presAssocID="{E92ED666-17D6-4327-B8DC-708BAFB125AD}" presName="Name8" presStyleCnt="0"/>
      <dgm:spPr/>
    </dgm:pt>
    <dgm:pt modelId="{6C3738AF-79E1-4BAD-ACEA-E3A5999182DD}" type="pres">
      <dgm:prSet presAssocID="{E92ED666-17D6-4327-B8DC-708BAFB125AD}" presName="level" presStyleLbl="node1" presStyleIdx="2" presStyleCnt="4" custScaleY="208658">
        <dgm:presLayoutVars>
          <dgm:chMax val="1"/>
          <dgm:bulletEnabled val="1"/>
        </dgm:presLayoutVars>
      </dgm:prSet>
      <dgm:spPr/>
    </dgm:pt>
    <dgm:pt modelId="{96BFFA97-168E-487A-B32F-4FE646B857EA}" type="pres">
      <dgm:prSet presAssocID="{E92ED666-17D6-4327-B8DC-708BAFB125A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1DACD76-7E01-41CB-8ED5-B08EFD3FE948}" type="pres">
      <dgm:prSet presAssocID="{628884A0-75DE-4E7F-B8F5-32E5B626D614}" presName="Name8" presStyleCnt="0"/>
      <dgm:spPr/>
    </dgm:pt>
    <dgm:pt modelId="{5F077C1B-71E4-4196-A1CD-05708A9414EC}" type="pres">
      <dgm:prSet presAssocID="{628884A0-75DE-4E7F-B8F5-32E5B626D614}" presName="level" presStyleLbl="node1" presStyleIdx="3" presStyleCnt="4" custScaleY="162290">
        <dgm:presLayoutVars>
          <dgm:chMax val="1"/>
          <dgm:bulletEnabled val="1"/>
        </dgm:presLayoutVars>
      </dgm:prSet>
      <dgm:spPr/>
    </dgm:pt>
    <dgm:pt modelId="{466A11DA-88FE-4CB4-93F1-9DD0AEA0FC75}" type="pres">
      <dgm:prSet presAssocID="{628884A0-75DE-4E7F-B8F5-32E5B626D61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EF60935-AAEB-4D1A-9E11-4F152BBC670A}" type="presOf" srcId="{E92ED666-17D6-4327-B8DC-708BAFB125AD}" destId="{6C3738AF-79E1-4BAD-ACEA-E3A5999182DD}" srcOrd="0" destOrd="0" presId="urn:microsoft.com/office/officeart/2005/8/layout/pyramid1"/>
    <dgm:cxn modelId="{5BA2A1EC-7264-49DC-A664-6B62CE3E849F}" type="presOf" srcId="{4DA7FD57-AE71-4682-BB63-0C3AC0CCD817}" destId="{32E2FDA3-91C8-47BF-8427-3F63F99899DB}" srcOrd="1" destOrd="0" presId="urn:microsoft.com/office/officeart/2005/8/layout/pyramid1"/>
    <dgm:cxn modelId="{B89D4996-FBF3-48C8-9188-0BD196A61995}" type="presOf" srcId="{628884A0-75DE-4E7F-B8F5-32E5B626D614}" destId="{5F077C1B-71E4-4196-A1CD-05708A9414EC}" srcOrd="0" destOrd="0" presId="urn:microsoft.com/office/officeart/2005/8/layout/pyramid1"/>
    <dgm:cxn modelId="{FBF0865A-E1F5-4CA9-8ADD-5A76E622375B}" type="presOf" srcId="{4DA7FD57-AE71-4682-BB63-0C3AC0CCD817}" destId="{799BC97E-40E7-434B-9F14-EB130DF6BC32}" srcOrd="0" destOrd="0" presId="urn:microsoft.com/office/officeart/2005/8/layout/pyramid1"/>
    <dgm:cxn modelId="{1587A618-2203-44C8-9A12-1EABC05FDB04}" type="presOf" srcId="{628884A0-75DE-4E7F-B8F5-32E5B626D614}" destId="{466A11DA-88FE-4CB4-93F1-9DD0AEA0FC75}" srcOrd="1" destOrd="0" presId="urn:microsoft.com/office/officeart/2005/8/layout/pyramid1"/>
    <dgm:cxn modelId="{E7E0F201-E898-478D-828E-C8E9391DC3B0}" srcId="{62C1CF93-543D-4761-A2BA-2716741B7509}" destId="{E92ED666-17D6-4327-B8DC-708BAFB125AD}" srcOrd="2" destOrd="0" parTransId="{7EA57F9A-5FC8-4CB7-8F75-7784661DAD0E}" sibTransId="{11048B0E-302B-41FD-B331-DB3B42B5DE51}"/>
    <dgm:cxn modelId="{5161653C-2401-4F57-B840-EF367ED84B01}" type="presOf" srcId="{88232082-6876-432C-BEBD-64412DE3CECB}" destId="{5A14DAE4-94C9-4A66-9EF9-45641BF57406}" srcOrd="1" destOrd="0" presId="urn:microsoft.com/office/officeart/2005/8/layout/pyramid1"/>
    <dgm:cxn modelId="{B554A4DE-8452-442B-B89A-C7CD22EC9D0B}" srcId="{62C1CF93-543D-4761-A2BA-2716741B7509}" destId="{4DA7FD57-AE71-4682-BB63-0C3AC0CCD817}" srcOrd="0" destOrd="0" parTransId="{4AA71E45-F40E-47CD-89C9-6040E338E77B}" sibTransId="{5DC83EEA-345A-477A-B1E5-6D5416AAEEEF}"/>
    <dgm:cxn modelId="{C3EC4B9A-4215-4315-BFAE-5530ECF96EA9}" type="presOf" srcId="{88232082-6876-432C-BEBD-64412DE3CECB}" destId="{520D9F9F-598E-4A5A-A772-76A444C94385}" srcOrd="0" destOrd="0" presId="urn:microsoft.com/office/officeart/2005/8/layout/pyramid1"/>
    <dgm:cxn modelId="{9EF1CC61-3BBF-4B2C-9621-50626D15920F}" srcId="{62C1CF93-543D-4761-A2BA-2716741B7509}" destId="{88232082-6876-432C-BEBD-64412DE3CECB}" srcOrd="1" destOrd="0" parTransId="{62680E4D-E871-422D-AB40-F186DE834B98}" sibTransId="{44CB54D0-9B98-4162-830E-FF79300FCD1F}"/>
    <dgm:cxn modelId="{D4C4ECAD-4921-459B-BF34-60959B226B63}" srcId="{62C1CF93-543D-4761-A2BA-2716741B7509}" destId="{628884A0-75DE-4E7F-B8F5-32E5B626D614}" srcOrd="3" destOrd="0" parTransId="{7F2120AC-FCE2-459B-B48D-B5349D673457}" sibTransId="{72F8C348-B963-40A6-8F81-38F5D470AEC4}"/>
    <dgm:cxn modelId="{1BBCD2E1-DECB-4C44-9B27-DA47B95B1CCB}" type="presOf" srcId="{E92ED666-17D6-4327-B8DC-708BAFB125AD}" destId="{96BFFA97-168E-487A-B32F-4FE646B857EA}" srcOrd="1" destOrd="0" presId="urn:microsoft.com/office/officeart/2005/8/layout/pyramid1"/>
    <dgm:cxn modelId="{EB156466-D9F1-4367-B0FC-CAF1580E633D}" type="presOf" srcId="{62C1CF93-543D-4761-A2BA-2716741B7509}" destId="{9A3B5338-0424-4F07-AD77-C82C1D3E3AE5}" srcOrd="0" destOrd="0" presId="urn:microsoft.com/office/officeart/2005/8/layout/pyramid1"/>
    <dgm:cxn modelId="{FEB58351-C978-41CF-B123-E0F5A0073B4B}" type="presParOf" srcId="{9A3B5338-0424-4F07-AD77-C82C1D3E3AE5}" destId="{78D21D2E-6D87-4C27-A72A-E6E3AE5F18DD}" srcOrd="0" destOrd="0" presId="urn:microsoft.com/office/officeart/2005/8/layout/pyramid1"/>
    <dgm:cxn modelId="{ECAC2376-A543-4CB1-A045-8FFABAEC8ED9}" type="presParOf" srcId="{78D21D2E-6D87-4C27-A72A-E6E3AE5F18DD}" destId="{799BC97E-40E7-434B-9F14-EB130DF6BC32}" srcOrd="0" destOrd="0" presId="urn:microsoft.com/office/officeart/2005/8/layout/pyramid1"/>
    <dgm:cxn modelId="{D92E2CB3-9209-4EEE-BA12-9C0A1B8F00F2}" type="presParOf" srcId="{78D21D2E-6D87-4C27-A72A-E6E3AE5F18DD}" destId="{32E2FDA3-91C8-47BF-8427-3F63F99899DB}" srcOrd="1" destOrd="0" presId="urn:microsoft.com/office/officeart/2005/8/layout/pyramid1"/>
    <dgm:cxn modelId="{5ADC35FF-54C1-4D45-9A75-2951FF9C03A3}" type="presParOf" srcId="{9A3B5338-0424-4F07-AD77-C82C1D3E3AE5}" destId="{B5CA792A-E309-498B-AB83-E77F3CDC3F50}" srcOrd="1" destOrd="0" presId="urn:microsoft.com/office/officeart/2005/8/layout/pyramid1"/>
    <dgm:cxn modelId="{C74E08F8-C5EB-4700-8E0C-906EC5626AA0}" type="presParOf" srcId="{B5CA792A-E309-498B-AB83-E77F3CDC3F50}" destId="{520D9F9F-598E-4A5A-A772-76A444C94385}" srcOrd="0" destOrd="0" presId="urn:microsoft.com/office/officeart/2005/8/layout/pyramid1"/>
    <dgm:cxn modelId="{7092EB73-5C20-483F-8B43-3A1FBE5B270D}" type="presParOf" srcId="{B5CA792A-E309-498B-AB83-E77F3CDC3F50}" destId="{5A14DAE4-94C9-4A66-9EF9-45641BF57406}" srcOrd="1" destOrd="0" presId="urn:microsoft.com/office/officeart/2005/8/layout/pyramid1"/>
    <dgm:cxn modelId="{04A3C066-BF41-4096-A437-B3D471575E1D}" type="presParOf" srcId="{9A3B5338-0424-4F07-AD77-C82C1D3E3AE5}" destId="{692D1751-FAAC-4298-B008-8DEE0743570D}" srcOrd="2" destOrd="0" presId="urn:microsoft.com/office/officeart/2005/8/layout/pyramid1"/>
    <dgm:cxn modelId="{647E5B03-8C81-43CC-BE2D-A7639B6BF903}" type="presParOf" srcId="{692D1751-FAAC-4298-B008-8DEE0743570D}" destId="{6C3738AF-79E1-4BAD-ACEA-E3A5999182DD}" srcOrd="0" destOrd="0" presId="urn:microsoft.com/office/officeart/2005/8/layout/pyramid1"/>
    <dgm:cxn modelId="{C5B8693F-9BEA-464C-ABCC-071A133FDD66}" type="presParOf" srcId="{692D1751-FAAC-4298-B008-8DEE0743570D}" destId="{96BFFA97-168E-487A-B32F-4FE646B857EA}" srcOrd="1" destOrd="0" presId="urn:microsoft.com/office/officeart/2005/8/layout/pyramid1"/>
    <dgm:cxn modelId="{E1B87477-01F7-41FE-A370-A8C264BDDD31}" type="presParOf" srcId="{9A3B5338-0424-4F07-AD77-C82C1D3E3AE5}" destId="{A1DACD76-7E01-41CB-8ED5-B08EFD3FE948}" srcOrd="3" destOrd="0" presId="urn:microsoft.com/office/officeart/2005/8/layout/pyramid1"/>
    <dgm:cxn modelId="{17B5C00F-A189-446E-B6DC-C3AC0355F61B}" type="presParOf" srcId="{A1DACD76-7E01-41CB-8ED5-B08EFD3FE948}" destId="{5F077C1B-71E4-4196-A1CD-05708A9414EC}" srcOrd="0" destOrd="0" presId="urn:microsoft.com/office/officeart/2005/8/layout/pyramid1"/>
    <dgm:cxn modelId="{78189BC2-63EC-4964-948E-D48993C11B26}" type="presParOf" srcId="{A1DACD76-7E01-41CB-8ED5-B08EFD3FE948}" destId="{466A11DA-88FE-4CB4-93F1-9DD0AEA0FC7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A3D72-A6F7-4288-B8E4-53E7AEB42AD5}">
      <dsp:nvSpPr>
        <dsp:cNvPr id="0" name=""/>
        <dsp:cNvSpPr/>
      </dsp:nvSpPr>
      <dsp:spPr>
        <a:xfrm>
          <a:off x="1634177" y="610330"/>
          <a:ext cx="4060828" cy="4060828"/>
        </a:xfrm>
        <a:prstGeom prst="blockArc">
          <a:avLst>
            <a:gd name="adj1" fmla="val 11922169"/>
            <a:gd name="adj2" fmla="val 16408656"/>
            <a:gd name="adj3" fmla="val 4636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CB46E-35C3-43FC-B77F-E43CD86759B7}">
      <dsp:nvSpPr>
        <dsp:cNvPr id="0" name=""/>
        <dsp:cNvSpPr/>
      </dsp:nvSpPr>
      <dsp:spPr>
        <a:xfrm>
          <a:off x="1639804" y="593461"/>
          <a:ext cx="4060828" cy="4060828"/>
        </a:xfrm>
        <a:prstGeom prst="blockArc">
          <a:avLst>
            <a:gd name="adj1" fmla="val 7498730"/>
            <a:gd name="adj2" fmla="val 11891346"/>
            <a:gd name="adj3" fmla="val 46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FCB2D-C292-4517-A2E0-60880BD2AC70}">
      <dsp:nvSpPr>
        <dsp:cNvPr id="0" name=""/>
        <dsp:cNvSpPr/>
      </dsp:nvSpPr>
      <dsp:spPr>
        <a:xfrm>
          <a:off x="1668585" y="613982"/>
          <a:ext cx="4060828" cy="4060828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61432-89AA-4A45-9E0F-BB00367670AF}">
      <dsp:nvSpPr>
        <dsp:cNvPr id="0" name=""/>
        <dsp:cNvSpPr/>
      </dsp:nvSpPr>
      <dsp:spPr>
        <a:xfrm>
          <a:off x="1668585" y="613982"/>
          <a:ext cx="4060828" cy="4060828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1B3AE-70F3-45AB-8422-880143AB9758}">
      <dsp:nvSpPr>
        <dsp:cNvPr id="0" name=""/>
        <dsp:cNvSpPr/>
      </dsp:nvSpPr>
      <dsp:spPr>
        <a:xfrm>
          <a:off x="1667973" y="612094"/>
          <a:ext cx="4060828" cy="4060828"/>
        </a:xfrm>
        <a:prstGeom prst="blockArc">
          <a:avLst>
            <a:gd name="adj1" fmla="val 16349997"/>
            <a:gd name="adj2" fmla="val 20523440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9CF38-5A18-4B93-81B3-0C2CB3427371}">
      <dsp:nvSpPr>
        <dsp:cNvPr id="0" name=""/>
        <dsp:cNvSpPr/>
      </dsp:nvSpPr>
      <dsp:spPr>
        <a:xfrm>
          <a:off x="2765219" y="1710616"/>
          <a:ext cx="1867561" cy="1867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900" kern="1200" dirty="0"/>
            <a:t>5Cs in ECB</a:t>
          </a:r>
        </a:p>
      </dsp:txBody>
      <dsp:txXfrm>
        <a:off x="3038717" y="1984114"/>
        <a:ext cx="1320565" cy="1320565"/>
      </dsp:txXfrm>
    </dsp:sp>
    <dsp:sp modelId="{56A0F856-3FC4-41C8-A2C2-426AD7432A37}">
      <dsp:nvSpPr>
        <dsp:cNvPr id="0" name=""/>
        <dsp:cNvSpPr/>
      </dsp:nvSpPr>
      <dsp:spPr>
        <a:xfrm>
          <a:off x="3118898" y="-4955"/>
          <a:ext cx="1332000" cy="1332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/>
            <a:t>CURIOSI-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/>
            <a:t>TY</a:t>
          </a:r>
        </a:p>
      </dsp:txBody>
      <dsp:txXfrm>
        <a:off x="3313965" y="190112"/>
        <a:ext cx="941866" cy="941866"/>
      </dsp:txXfrm>
    </dsp:sp>
    <dsp:sp modelId="{02750BB3-0EFE-45C0-A549-E86384325F77}">
      <dsp:nvSpPr>
        <dsp:cNvPr id="0" name=""/>
        <dsp:cNvSpPr/>
      </dsp:nvSpPr>
      <dsp:spPr>
        <a:xfrm>
          <a:off x="4919279" y="1365507"/>
          <a:ext cx="1332000" cy="1332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/>
            <a:t>COURAGE</a:t>
          </a:r>
        </a:p>
      </dsp:txBody>
      <dsp:txXfrm>
        <a:off x="5114346" y="1560574"/>
        <a:ext cx="941866" cy="941866"/>
      </dsp:txXfrm>
    </dsp:sp>
    <dsp:sp modelId="{128E6794-E0DA-4A2F-AE53-8B400D80D842}">
      <dsp:nvSpPr>
        <dsp:cNvPr id="0" name=""/>
        <dsp:cNvSpPr/>
      </dsp:nvSpPr>
      <dsp:spPr>
        <a:xfrm>
          <a:off x="4198784" y="3582961"/>
          <a:ext cx="1332000" cy="1332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/>
            <a:t>COMMU-NICATION</a:t>
          </a:r>
        </a:p>
      </dsp:txBody>
      <dsp:txXfrm>
        <a:off x="4393851" y="3778028"/>
        <a:ext cx="941866" cy="941866"/>
      </dsp:txXfrm>
    </dsp:sp>
    <dsp:sp modelId="{922E9686-D99E-4CCB-B2AF-F858091B55FF}">
      <dsp:nvSpPr>
        <dsp:cNvPr id="0" name=""/>
        <dsp:cNvSpPr/>
      </dsp:nvSpPr>
      <dsp:spPr>
        <a:xfrm>
          <a:off x="1867214" y="3582961"/>
          <a:ext cx="1332000" cy="1332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latin typeface="+mn-lt"/>
              <a:cs typeface="Arial" panose="020B0604020202020204" pitchFamily="34" charset="0"/>
            </a:rPr>
            <a:t>COMMIT-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latin typeface="+mn-lt"/>
              <a:cs typeface="Arial" panose="020B0604020202020204" pitchFamily="34" charset="0"/>
            </a:rPr>
            <a:t>MENT</a:t>
          </a:r>
        </a:p>
      </dsp:txBody>
      <dsp:txXfrm>
        <a:off x="2062281" y="3778028"/>
        <a:ext cx="941866" cy="941866"/>
      </dsp:txXfrm>
    </dsp:sp>
    <dsp:sp modelId="{ECF80268-4589-48B5-AABC-EE5F7F69F701}">
      <dsp:nvSpPr>
        <dsp:cNvPr id="0" name=""/>
        <dsp:cNvSpPr/>
      </dsp:nvSpPr>
      <dsp:spPr>
        <a:xfrm>
          <a:off x="1119971" y="1338763"/>
          <a:ext cx="1332000" cy="1332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/>
            <a:t>CONNEC-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/>
            <a:t>TION</a:t>
          </a:r>
        </a:p>
      </dsp:txBody>
      <dsp:txXfrm>
        <a:off x="1315038" y="1533830"/>
        <a:ext cx="941866" cy="941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BC97E-40E7-434B-9F14-EB130DF6BC32}">
      <dsp:nvSpPr>
        <dsp:cNvPr id="0" name=""/>
        <dsp:cNvSpPr/>
      </dsp:nvSpPr>
      <dsp:spPr>
        <a:xfrm>
          <a:off x="2197406" y="0"/>
          <a:ext cx="2321983" cy="2043161"/>
        </a:xfrm>
        <a:prstGeom prst="trapezoid">
          <a:avLst>
            <a:gd name="adj" fmla="val 56823"/>
          </a:avLst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b="1" kern="1200" dirty="0">
            <a:solidFill>
              <a:schemeClr val="accent4">
                <a:lumMod val="75000"/>
              </a:schemeClr>
            </a:solidFill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>
            <a:solidFill>
              <a:schemeClr val="accent4">
                <a:lumMod val="75000"/>
              </a:schemeClr>
            </a:solidFill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008000"/>
              </a:solidFill>
            </a:rPr>
            <a:t>Wisdom</a:t>
          </a:r>
          <a:r>
            <a:rPr lang="en-GB" sz="1800" b="1" kern="1200" dirty="0"/>
            <a:t>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ability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 to </a:t>
          </a:r>
          <a:r>
            <a:rPr lang="en-US" sz="20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increase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effectiveness</a:t>
          </a:r>
          <a:endParaRPr lang="en-GB" sz="20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197406" y="0"/>
        <a:ext cx="2321983" cy="2043161"/>
      </dsp:txXfrm>
    </dsp:sp>
    <dsp:sp modelId="{520D9F9F-598E-4A5A-A772-76A444C94385}">
      <dsp:nvSpPr>
        <dsp:cNvPr id="0" name=""/>
        <dsp:cNvSpPr/>
      </dsp:nvSpPr>
      <dsp:spPr>
        <a:xfrm>
          <a:off x="1449478" y="2043161"/>
          <a:ext cx="3761043" cy="1266259"/>
        </a:xfrm>
        <a:prstGeom prst="trapezoid">
          <a:avLst>
            <a:gd name="adj" fmla="val 56823"/>
          </a:avLst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8000"/>
              </a:solidFill>
            </a:rPr>
            <a:t>Knowledge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answers to </a:t>
          </a:r>
          <a:r>
            <a:rPr lang="en-US" sz="20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how-to</a:t>
          </a:r>
          <a:r>
            <a:rPr lang="en-US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 questions</a:t>
          </a:r>
        </a:p>
      </dsp:txBody>
      <dsp:txXfrm>
        <a:off x="2107660" y="2043161"/>
        <a:ext cx="2444678" cy="1266259"/>
      </dsp:txXfrm>
    </dsp:sp>
    <dsp:sp modelId="{6C3738AF-79E1-4BAD-ACEA-E3A5999182DD}">
      <dsp:nvSpPr>
        <dsp:cNvPr id="0" name=""/>
        <dsp:cNvSpPr/>
      </dsp:nvSpPr>
      <dsp:spPr>
        <a:xfrm>
          <a:off x="634147" y="3309420"/>
          <a:ext cx="5391704" cy="1434852"/>
        </a:xfrm>
        <a:prstGeom prst="trapezoid">
          <a:avLst>
            <a:gd name="adj" fmla="val 56823"/>
          </a:avLst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8000"/>
              </a:solidFill>
            </a:rPr>
            <a:t>Information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 answers to questions that begin with such words as </a:t>
          </a:r>
          <a:r>
            <a:rPr lang="en-US" sz="20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who, what, when, where, and how many</a:t>
          </a:r>
          <a:endParaRPr lang="en-US" sz="2000" b="1" u="sng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577695" y="3309420"/>
        <a:ext cx="3504608" cy="1434852"/>
      </dsp:txXfrm>
    </dsp:sp>
    <dsp:sp modelId="{5F077C1B-71E4-4196-A1CD-05708A9414EC}">
      <dsp:nvSpPr>
        <dsp:cNvPr id="0" name=""/>
        <dsp:cNvSpPr/>
      </dsp:nvSpPr>
      <dsp:spPr>
        <a:xfrm>
          <a:off x="0" y="4744273"/>
          <a:ext cx="6660000" cy="1115999"/>
        </a:xfrm>
        <a:prstGeom prst="trapezoid">
          <a:avLst>
            <a:gd name="adj" fmla="val 56823"/>
          </a:avLst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8000"/>
              </a:solidFill>
            </a:rPr>
            <a:t>Data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4">
                  <a:lumMod val="75000"/>
                </a:schemeClr>
              </a:solidFill>
            </a:rPr>
            <a:t> </a:t>
          </a:r>
          <a:r>
            <a:rPr lang="en-US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symbols that represent the </a:t>
          </a:r>
          <a:r>
            <a:rPr lang="en-US" sz="20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properties of objects and events</a:t>
          </a:r>
          <a:endParaRPr lang="en-GB" sz="20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165499" y="4744273"/>
        <a:ext cx="4329000" cy="1115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6E30A-579D-4445-9C2B-C4F707E7936F}" type="datetimeFigureOut">
              <a:rPr lang="en-IE" smtClean="0"/>
              <a:t>22/03/2017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FC7BC-D85F-4515-AFC0-DF80A9675EB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308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4F326-EF5F-435D-B5FF-BC090B6EAF99}" type="datetimeFigureOut">
              <a:rPr lang="pt-PT" smtClean="0"/>
              <a:t>22/03/2017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1222375"/>
            <a:ext cx="439578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895D-C24B-44F1-B464-85F02E4A77F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106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36650" y="1222375"/>
            <a:ext cx="4395788" cy="3298825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71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50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36650" y="1222375"/>
            <a:ext cx="4395788" cy="3298825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3597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36650" y="1222375"/>
            <a:ext cx="4395788" cy="3298825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8858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36650" y="1222375"/>
            <a:ext cx="4395788" cy="3298825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6695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36650" y="1222375"/>
            <a:ext cx="4395788" cy="3298825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1513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36650" y="1222375"/>
            <a:ext cx="4395788" cy="3298825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7003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9680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36650" y="1222375"/>
            <a:ext cx="4395788" cy="3298825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895D-C24B-44F1-B464-85F02E4A77F9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161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1089-E239-45A2-9773-4164196C4DC5}" type="datetime1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564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9A57-4F7F-4DF0-AF62-D31D248866DB}" type="datetime1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084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F57F-BFE4-4896-AC99-5CFF9D3C49F9}" type="datetime1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83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2E72-2EFB-4D68-BAEA-080D6B2C1F57}" type="datetime1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289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55F9-701B-4BE5-BC42-2C2DF6BF7A81}" type="datetime1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627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35500-0819-46EC-B2E1-69D234DB62EA}" type="datetime1">
              <a:rPr lang="pt-PT" smtClean="0"/>
              <a:t>22/03/2017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973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4285-7066-4A19-AB6D-D3A4D279859F}" type="datetime1">
              <a:rPr lang="pt-PT" smtClean="0"/>
              <a:t>22/03/2017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346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280E-CCCD-4BC5-984B-06C475254E3F}" type="datetime1">
              <a:rPr lang="pt-PT" smtClean="0"/>
              <a:t>22/03/2017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871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9353-1036-44FC-8019-B3A0BA78FBF5}" type="datetime1">
              <a:rPr lang="pt-PT" smtClean="0"/>
              <a:t>22/03/2017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261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4406-755D-4CF9-9439-5312EA1C5731}" type="datetime1">
              <a:rPr lang="pt-PT" smtClean="0"/>
              <a:t>22/03/2017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07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6F34-9793-4DB0-A20E-63A17B3DA38B}" type="datetime1">
              <a:rPr lang="pt-PT" smtClean="0"/>
              <a:t>22/03/2017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440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9240-87B1-4995-923F-195996086CF6}" type="datetime1">
              <a:rPr lang="pt-PT" smtClean="0"/>
              <a:t>22/03/2017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E775-414D-4E19-A0A1-0244B7428FB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905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udyard_Kipli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.undp.org/evaluation/documents/handbook/me-handbook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faculty.ung.edu/kmelton/Documents/DataWisdom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2.xml"/><Relationship Id="rId7" Type="http://schemas.openxmlformats.org/officeDocument/2006/relationships/hyperlink" Target="http://faculty.ung.edu/kmelton/Documents/DataWisdom.pdf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5794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pt-PT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management in VET: </a:t>
            </a:r>
            <a:r>
              <a:rPr lang="pt-PT" sz="40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pt-PT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pt-PT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lang="pt-PT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indicators to improve VET </a:t>
            </a:r>
            <a:r>
              <a:rPr lang="pt-PT" sz="40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</a:t>
            </a:r>
            <a:br>
              <a:rPr lang="pt-PT" sz="4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sz="40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824910"/>
            <a:ext cx="6858000" cy="1655763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FF6600"/>
                </a:solidFill>
              </a:rPr>
              <a:t>Dublin, 8 </a:t>
            </a:r>
            <a:r>
              <a:rPr lang="pt-PT" b="1" dirty="0" err="1">
                <a:solidFill>
                  <a:srgbClr val="FF6600"/>
                </a:solidFill>
              </a:rPr>
              <a:t>March</a:t>
            </a:r>
            <a:r>
              <a:rPr lang="pt-PT" b="1" dirty="0">
                <a:solidFill>
                  <a:srgbClr val="FF6600"/>
                </a:solidFill>
              </a:rPr>
              <a:t> 2017</a:t>
            </a:r>
          </a:p>
          <a:p>
            <a:r>
              <a:rPr lang="pt-PT" b="1" dirty="0">
                <a:solidFill>
                  <a:srgbClr val="FF6600"/>
                </a:solidFill>
              </a:rPr>
              <a:t>Maria Emília Galvão</a:t>
            </a:r>
          </a:p>
          <a:p>
            <a:r>
              <a:rPr lang="pt-PT" b="1" dirty="0">
                <a:solidFill>
                  <a:srgbClr val="FF6600"/>
                </a:solidFill>
              </a:rPr>
              <a:t>meg.bfg@gmail.com</a:t>
            </a:r>
          </a:p>
        </p:txBody>
      </p:sp>
      <p:pic>
        <p:nvPicPr>
          <p:cNvPr id="4" name="Picture 4" descr="LOGO EQAV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1823"/>
            <a:ext cx="2400763" cy="12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3064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71700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EQAVET indicators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94783" y="1486958"/>
            <a:ext cx="3886200" cy="4351338"/>
          </a:xfrm>
        </p:spPr>
        <p:txBody>
          <a:bodyPr>
            <a:normAutofit fontScale="55000" lnSpcReduction="20000"/>
          </a:bodyPr>
          <a:lstStyle/>
          <a:p>
            <a:r>
              <a:rPr lang="en-US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1 </a:t>
            </a:r>
            <a:r>
              <a:rPr lang="en-US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Relevance of quality assurance systems for VET providers</a:t>
            </a:r>
          </a:p>
          <a:p>
            <a:r>
              <a:rPr lang="en-US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2 </a:t>
            </a:r>
            <a:r>
              <a:rPr lang="en-US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Investment in training of teachers and trainers</a:t>
            </a:r>
          </a:p>
          <a:p>
            <a:r>
              <a:rPr lang="en-US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3 </a:t>
            </a:r>
            <a:r>
              <a:rPr lang="pt-P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Participation rate in VET programes</a:t>
            </a:r>
          </a:p>
          <a:p>
            <a:r>
              <a:rPr lang="pt-PT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4 </a:t>
            </a:r>
            <a:r>
              <a:rPr lang="en-US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Completion rate in VET programmes </a:t>
            </a:r>
          </a:p>
          <a:p>
            <a:r>
              <a:rPr lang="pt-PT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5  </a:t>
            </a:r>
            <a:r>
              <a:rPr lang="pt-P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Placement rate in VET programmes</a:t>
            </a:r>
          </a:p>
          <a:p>
            <a:endParaRPr lang="pt-PT" b="1" dirty="0"/>
          </a:p>
          <a:p>
            <a:endParaRPr lang="en-US" b="1" dirty="0"/>
          </a:p>
          <a:p>
            <a:endParaRPr lang="en-US" b="1" dirty="0"/>
          </a:p>
          <a:p>
            <a:endParaRPr lang="pt-PT" b="1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486958"/>
            <a:ext cx="3886200" cy="4351338"/>
          </a:xfrm>
        </p:spPr>
        <p:txBody>
          <a:bodyPr>
            <a:normAutofit fontScale="55000" lnSpcReduction="20000"/>
          </a:bodyPr>
          <a:lstStyle/>
          <a:p>
            <a:r>
              <a:rPr lang="pt-PT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6  </a:t>
            </a:r>
            <a:r>
              <a:rPr lang="en-US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Utilisation of acquired skills at the workplace</a:t>
            </a:r>
          </a:p>
          <a:p>
            <a:r>
              <a:rPr lang="en-US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7 </a:t>
            </a:r>
            <a:r>
              <a:rPr lang="pt-P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Unemployment rate</a:t>
            </a:r>
          </a:p>
          <a:p>
            <a:r>
              <a:rPr lang="pt-PT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8 </a:t>
            </a:r>
            <a:r>
              <a:rPr lang="pt-PT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Prevalence of vulnerable groups</a:t>
            </a:r>
          </a:p>
          <a:p>
            <a:r>
              <a:rPr lang="pt-PT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9  </a:t>
            </a:r>
            <a:r>
              <a:rPr lang="en-US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Mechanisms to identify training needs in the labour market</a:t>
            </a:r>
          </a:p>
          <a:p>
            <a:r>
              <a:rPr lang="en-US" sz="4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Indicator no. 10      </a:t>
            </a:r>
            <a:r>
              <a:rPr lang="en-US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Schemes used to promote better access to VET</a:t>
            </a:r>
            <a:endParaRPr lang="en-US" sz="4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pt-PT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10</a:t>
            </a:fld>
            <a:endParaRPr lang="pt-PT"/>
          </a:p>
        </p:txBody>
      </p:sp>
      <p:pic>
        <p:nvPicPr>
          <p:cNvPr id="6" name="Picture 4" descr="LOGO EQAV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77" y="0"/>
            <a:ext cx="1667194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046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6347" y="102569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self-monitoring cycle and the use of EQAVET indicators </a:t>
            </a:r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494" y="1485347"/>
            <a:ext cx="9286543" cy="5112000"/>
          </a:xfrm>
        </p:spPr>
      </p:pic>
      <p:pic>
        <p:nvPicPr>
          <p:cNvPr id="4" name="Picture 4" descr="LOGO EQAV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" y="45348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72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301" y="30518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wise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7170" name="Picture 2" descr="https://upload.wikimedia.org/wikipedia/commons/thumb/f/f9/Collier_1891_rudyard-kipling.jpg/247px-Collier_1891_rudyard-kip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8" y="1845329"/>
            <a:ext cx="235267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845012" y="4866987"/>
            <a:ext cx="3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252525"/>
                </a:solidFill>
              </a:rPr>
              <a:t>A portrait of Kipling by John Collier ca. 1891.</a:t>
            </a:r>
          </a:p>
          <a:p>
            <a:r>
              <a:rPr lang="pt-PT" sz="1200" dirty="0">
                <a:hlinkClick r:id="rId3"/>
              </a:rPr>
              <a:t>https://en.wikipedia.org/wiki/Rudyard_Kipling</a:t>
            </a:r>
            <a:endParaRPr lang="pt-PT" sz="1200" dirty="0"/>
          </a:p>
          <a:p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942675" y="1845326"/>
            <a:ext cx="5220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keep six honest serving-men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(They taught me all I knew);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Their names are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Where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</a:t>
            </a:r>
          </a:p>
          <a:p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Rudyard Kipling, English author (1865-1936) </a:t>
            </a:r>
          </a:p>
        </p:txBody>
      </p:sp>
      <p:pic>
        <p:nvPicPr>
          <p:cNvPr id="6" name="Picture 4" descr="LOGO EQAV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54" y="142408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1522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9157" y="45350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66297" y="1370913"/>
            <a:ext cx="7886700" cy="435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6600"/>
                </a:solidFill>
              </a:rPr>
              <a:t>Group discussion(1) </a:t>
            </a: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goals has your organization set for the next (three-five) years?</a:t>
            </a: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What indicators and data are relevant for your organization and </a:t>
            </a:r>
            <a:r>
              <a:rPr lang="en-US" sz="3200" b="1">
                <a:solidFill>
                  <a:schemeClr val="tx1">
                    <a:lumMod val="65000"/>
                    <a:lumOff val="35000"/>
                  </a:schemeClr>
                </a:solidFill>
              </a:rPr>
              <a:t>its goals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why?</a:t>
            </a:r>
          </a:p>
          <a:p>
            <a:pPr lvl="0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will your organization collect, analyse and use data to improve provision </a:t>
            </a:r>
            <a:r>
              <a:rPr lang="pt-PT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 time?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lvl="0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will be involved in indicator selection,  data collection and analysis?</a:t>
            </a:r>
            <a:endParaRPr lang="pt-PT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4" descr="LOGO EQAV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" y="45348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9407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300" y="410367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54756" y="214731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3200" b="1" dirty="0" err="1">
                <a:solidFill>
                  <a:srgbClr val="FF6600"/>
                </a:solidFill>
              </a:rPr>
              <a:t>Group</a:t>
            </a:r>
            <a:r>
              <a:rPr lang="pt-PT" sz="3200" b="1" dirty="0">
                <a:solidFill>
                  <a:srgbClr val="FF6600"/>
                </a:solidFill>
              </a:rPr>
              <a:t> </a:t>
            </a:r>
            <a:r>
              <a:rPr lang="pt-PT" sz="3200" b="1" dirty="0" err="1">
                <a:solidFill>
                  <a:srgbClr val="FF6600"/>
                </a:solidFill>
              </a:rPr>
              <a:t>discusion</a:t>
            </a:r>
            <a:r>
              <a:rPr lang="pt-PT" sz="3200" b="1" dirty="0">
                <a:solidFill>
                  <a:srgbClr val="FF6600"/>
                </a:solidFill>
              </a:rPr>
              <a:t> (2) </a:t>
            </a:r>
          </a:p>
          <a:p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Which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indicators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more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relevant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nationally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Which is the most important indicator nationally right now?  </a:t>
            </a:r>
          </a:p>
          <a:p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three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points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group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make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pt-PT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plenary</a:t>
            </a:r>
            <a:r>
              <a:rPr lang="pt-P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14</a:t>
            </a:fld>
            <a:endParaRPr lang="pt-PT"/>
          </a:p>
        </p:txBody>
      </p:sp>
      <p:pic>
        <p:nvPicPr>
          <p:cNvPr id="5" name="Picture 4" descr="LOGO EQAV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" y="-11096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91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pt-PT" sz="28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pt-PT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t-PT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contribute to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ongoing reflection on quality management in VET</a:t>
            </a:r>
            <a:endParaRPr lang="pt-PT" sz="28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28650" y="1524003"/>
            <a:ext cx="7886700" cy="5113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3300" b="1" dirty="0">
                <a:solidFill>
                  <a:srgbClr val="FF6600"/>
                </a:solidFill>
              </a:rPr>
              <a:t>1. </a:t>
            </a:r>
            <a:r>
              <a:rPr lang="pt-PT" sz="3300" b="1" dirty="0" err="1">
                <a:solidFill>
                  <a:srgbClr val="FF6600"/>
                </a:solidFill>
              </a:rPr>
              <a:t>By</a:t>
            </a:r>
            <a:r>
              <a:rPr lang="pt-PT" sz="3300" b="1" dirty="0">
                <a:solidFill>
                  <a:srgbClr val="FF6600"/>
                </a:solidFill>
              </a:rPr>
              <a:t> </a:t>
            </a:r>
            <a:r>
              <a:rPr lang="pt-PT" sz="3300" b="1" dirty="0" err="1">
                <a:solidFill>
                  <a:srgbClr val="FF6600"/>
                </a:solidFill>
              </a:rPr>
              <a:t>way</a:t>
            </a:r>
            <a:r>
              <a:rPr lang="pt-PT" sz="3300" b="1" dirty="0">
                <a:solidFill>
                  <a:srgbClr val="FF6600"/>
                </a:solidFill>
              </a:rPr>
              <a:t> of </a:t>
            </a:r>
            <a:r>
              <a:rPr lang="pt-PT" sz="3300" b="1" dirty="0" err="1">
                <a:solidFill>
                  <a:srgbClr val="FF6600"/>
                </a:solidFill>
              </a:rPr>
              <a:t>introduction</a:t>
            </a:r>
            <a:r>
              <a:rPr lang="pt-PT" sz="3300" dirty="0">
                <a:solidFill>
                  <a:srgbClr val="FF66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sz="3300" b="1" dirty="0">
                <a:solidFill>
                  <a:schemeClr val="accent4">
                    <a:lumMod val="75000"/>
                  </a:schemeClr>
                </a:solidFill>
              </a:rPr>
              <a:t>A few wise words…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sz="3300" b="1" dirty="0">
                <a:solidFill>
                  <a:schemeClr val="accent4">
                    <a:lumMod val="75000"/>
                  </a:schemeClr>
                </a:solidFill>
              </a:rPr>
              <a:t>The 5Cs in </a:t>
            </a:r>
            <a:r>
              <a:rPr lang="pt-PT" sz="3300" b="1" dirty="0" err="1">
                <a:solidFill>
                  <a:schemeClr val="accent4">
                    <a:lumMod val="75000"/>
                  </a:schemeClr>
                </a:solidFill>
              </a:rPr>
              <a:t>evaluation</a:t>
            </a:r>
            <a:r>
              <a:rPr lang="pt-PT" sz="3300" b="1" dirty="0">
                <a:solidFill>
                  <a:schemeClr val="accent4">
                    <a:lumMod val="75000"/>
                  </a:schemeClr>
                </a:solidFill>
              </a:rPr>
              <a:t> capacity building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sz="3300" b="1" dirty="0">
                <a:solidFill>
                  <a:schemeClr val="accent4">
                    <a:lumMod val="75000"/>
                  </a:schemeClr>
                </a:solidFill>
              </a:rPr>
              <a:t>Revisiting key concepts in VET quality management</a:t>
            </a:r>
          </a:p>
          <a:p>
            <a:pPr marL="0" indent="0">
              <a:buNone/>
            </a:pPr>
            <a:r>
              <a:rPr lang="pt-PT" sz="3300" b="1" dirty="0">
                <a:solidFill>
                  <a:srgbClr val="FF6600"/>
                </a:solidFill>
              </a:rPr>
              <a:t>2. The </a:t>
            </a:r>
            <a:r>
              <a:rPr lang="pt-PT" sz="3300" b="1" dirty="0" err="1">
                <a:solidFill>
                  <a:srgbClr val="FF6600"/>
                </a:solidFill>
              </a:rPr>
              <a:t>art</a:t>
            </a:r>
            <a:r>
              <a:rPr lang="pt-PT" sz="3300" b="1" dirty="0">
                <a:solidFill>
                  <a:srgbClr val="FF6600"/>
                </a:solidFill>
              </a:rPr>
              <a:t> </a:t>
            </a:r>
            <a:r>
              <a:rPr lang="pt-PT" sz="3300" b="1" dirty="0" err="1">
                <a:solidFill>
                  <a:srgbClr val="FF6600"/>
                </a:solidFill>
              </a:rPr>
              <a:t>and</a:t>
            </a:r>
            <a:r>
              <a:rPr lang="pt-PT" sz="3300" b="1" dirty="0">
                <a:solidFill>
                  <a:srgbClr val="FF6600"/>
                </a:solidFill>
              </a:rPr>
              <a:t> </a:t>
            </a:r>
            <a:r>
              <a:rPr lang="pt-PT" sz="3300" b="1" dirty="0" err="1">
                <a:solidFill>
                  <a:srgbClr val="FF6600"/>
                </a:solidFill>
              </a:rPr>
              <a:t>science</a:t>
            </a:r>
            <a:r>
              <a:rPr lang="pt-PT" sz="3300" b="1" dirty="0">
                <a:solidFill>
                  <a:srgbClr val="FF6600"/>
                </a:solidFill>
              </a:rPr>
              <a:t> of </a:t>
            </a:r>
            <a:r>
              <a:rPr lang="pt-PT" sz="3300" b="1" dirty="0" err="1">
                <a:solidFill>
                  <a:srgbClr val="FF6600"/>
                </a:solidFill>
              </a:rPr>
              <a:t>designing</a:t>
            </a:r>
            <a:r>
              <a:rPr lang="pt-PT" sz="3300" b="1" dirty="0">
                <a:solidFill>
                  <a:srgbClr val="FF6600"/>
                </a:solidFill>
              </a:rPr>
              <a:t> a self- monitoring </a:t>
            </a:r>
            <a:r>
              <a:rPr lang="pt-PT" sz="3300" b="1" dirty="0" err="1">
                <a:solidFill>
                  <a:srgbClr val="FF6600"/>
                </a:solidFill>
              </a:rPr>
              <a:t>system</a:t>
            </a:r>
            <a:endParaRPr lang="pt-PT" sz="3300" b="1" dirty="0">
              <a:solidFill>
                <a:srgbClr val="FF66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3300" b="1" dirty="0">
                <a:solidFill>
                  <a:schemeClr val="accent4">
                    <a:lumMod val="75000"/>
                  </a:schemeClr>
                </a:solidFill>
              </a:rPr>
              <a:t>The self- monitoring cycle </a:t>
            </a:r>
            <a:r>
              <a:rPr lang="pt-PT" sz="3300" b="1" dirty="0" err="1">
                <a:solidFill>
                  <a:schemeClr val="accent4">
                    <a:lumMod val="75000"/>
                  </a:schemeClr>
                </a:solidFill>
              </a:rPr>
              <a:t>and</a:t>
            </a:r>
            <a:r>
              <a:rPr lang="pt-PT" sz="33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PT" sz="3300" b="1" dirty="0" err="1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pt-PT" sz="3300" b="1" dirty="0">
                <a:solidFill>
                  <a:schemeClr val="accent4">
                    <a:lumMod val="75000"/>
                  </a:schemeClr>
                </a:solidFill>
              </a:rPr>
              <a:t> use of EQAVET indicators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sz="3300" b="1" dirty="0">
                <a:solidFill>
                  <a:schemeClr val="accent4">
                    <a:lumMod val="75000"/>
                  </a:schemeClr>
                </a:solidFill>
              </a:rPr>
              <a:t>The EQAVET indicators</a:t>
            </a:r>
          </a:p>
          <a:p>
            <a:pPr marL="0" indent="0">
              <a:buNone/>
            </a:pPr>
            <a:r>
              <a:rPr lang="pt-PT" sz="3300" b="1" dirty="0">
                <a:solidFill>
                  <a:srgbClr val="FF6600"/>
                </a:solidFill>
              </a:rPr>
              <a:t>3. </a:t>
            </a:r>
            <a:r>
              <a:rPr lang="pt-PT" sz="3300" b="1" dirty="0" err="1">
                <a:solidFill>
                  <a:srgbClr val="FF6600"/>
                </a:solidFill>
              </a:rPr>
              <a:t>Questions</a:t>
            </a:r>
            <a:r>
              <a:rPr lang="pt-PT" sz="3300" b="1" dirty="0">
                <a:solidFill>
                  <a:srgbClr val="FF6600"/>
                </a:solidFill>
              </a:rPr>
              <a:t> for </a:t>
            </a:r>
            <a:r>
              <a:rPr lang="pt-PT" sz="3300" b="1" dirty="0" err="1">
                <a:solidFill>
                  <a:srgbClr val="FF6600"/>
                </a:solidFill>
              </a:rPr>
              <a:t>group</a:t>
            </a:r>
            <a:r>
              <a:rPr lang="pt-PT" sz="3300" b="1" dirty="0">
                <a:solidFill>
                  <a:srgbClr val="FF6600"/>
                </a:solidFill>
              </a:rPr>
              <a:t> </a:t>
            </a:r>
            <a:r>
              <a:rPr lang="pt-PT" sz="3300" b="1" dirty="0" err="1">
                <a:solidFill>
                  <a:srgbClr val="FF6600"/>
                </a:solidFill>
              </a:rPr>
              <a:t>discussion</a:t>
            </a:r>
            <a:r>
              <a:rPr lang="pt-PT" sz="3200" b="1" dirty="0">
                <a:solidFill>
                  <a:srgbClr val="FF6600"/>
                </a:solidFill>
              </a:rPr>
              <a:t>…</a:t>
            </a:r>
          </a:p>
          <a:p>
            <a:pPr marL="0" indent="0">
              <a:buNone/>
            </a:pPr>
            <a:endParaRPr lang="pt-PT" sz="3200" b="1" dirty="0">
              <a:solidFill>
                <a:srgbClr val="FF66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PT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t-PT" b="1" dirty="0">
              <a:solidFill>
                <a:srgbClr val="FF6600"/>
              </a:solidFill>
            </a:endParaRPr>
          </a:p>
          <a:p>
            <a:endParaRPr lang="pt-PT" b="1" dirty="0">
              <a:solidFill>
                <a:srgbClr val="FF6600"/>
              </a:solidFill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Picture 4" descr="LOGO EQAV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51595"/>
            <a:ext cx="166718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2563" y="5736842"/>
            <a:ext cx="248786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PT" sz="1200">
                <a:solidFill>
                  <a:srgbClr val="222222"/>
                </a:solidFill>
                <a:latin typeface="Roboto"/>
              </a:rPr>
              <a:t> </a:t>
            </a:r>
            <a:r>
              <a:rPr lang="pt-PT" altLang="pt-PT" sz="700"/>
              <a:t> </a:t>
            </a:r>
            <a:endParaRPr lang="pt-PT" altLang="pt-PT">
              <a:latin typeface="Arial" panose="020B0604020202020204" pitchFamily="34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013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4529" y="696241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First, a few wise words …</a:t>
            </a:r>
            <a:b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sz="32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6367" y="1596239"/>
            <a:ext cx="7886700" cy="4296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7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7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PT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pt-PT" sz="22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PT" sz="22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PT" sz="22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PT" sz="2200" i="1" dirty="0"/>
          </a:p>
          <a:p>
            <a:pPr marL="0" indent="0">
              <a:buNone/>
            </a:pPr>
            <a:endParaRPr lang="pt-PT" sz="2200" i="1" dirty="0"/>
          </a:p>
        </p:txBody>
      </p:sp>
      <p:pic>
        <p:nvPicPr>
          <p:cNvPr id="4" name="Picture 4" descr="LOGO EQAV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42" y="48239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James Baldwin, New York, December 20, 1962 (contact print). He had an extraordinary physical presence, of a piece with his singular mind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012" y="1987543"/>
            <a:ext cx="30480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726191" y="1987544"/>
            <a:ext cx="4572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everything that is faced can be changed,</a:t>
            </a:r>
          </a:p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nothing can be changed until it is faced.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</a:p>
          <a:p>
            <a:r>
              <a:rPr lang="pt-PT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James </a:t>
            </a:r>
            <a:r>
              <a:rPr lang="pt-PT" sz="2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Baldwin</a:t>
            </a:r>
            <a:r>
              <a:rPr lang="pt-PT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PT" sz="2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American</a:t>
            </a:r>
            <a:r>
              <a:rPr lang="pt-PT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author</a:t>
            </a:r>
            <a:r>
              <a:rPr lang="pt-PT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(1924-1987)</a:t>
            </a: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724000" y="5186494"/>
            <a:ext cx="34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Neutra Face"/>
              </a:rPr>
              <a:t>Source: Photography by Richard Avedon / © The Richard Avedon Foundation</a:t>
            </a:r>
            <a:endParaRPr lang="pt-PT" sz="12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062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9265" y="124654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pt-PT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Then, a </a:t>
            </a:r>
            <a:r>
              <a:rPr lang="pt-PT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pt-PT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pt-PT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pt-P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05082" y="1557567"/>
            <a:ext cx="81567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theory of change for VET improvement 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be as simple as the following:</a:t>
            </a: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If we conduct </a:t>
            </a:r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activities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, to produce</a:t>
            </a:r>
            <a:r>
              <a:rPr lang="en-US" sz="3200" dirty="0">
                <a:solidFill>
                  <a:srgbClr val="CCCC00"/>
                </a:solidFill>
              </a:rPr>
              <a:t> </a:t>
            </a:r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outputs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, in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 contexts</a:t>
            </a:r>
            <a:r>
              <a:rPr lang="en-US" sz="3200" dirty="0">
                <a:solidFill>
                  <a:srgbClr val="669900"/>
                </a:solidFill>
              </a:rPr>
              <a:t>,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then we will produce </a:t>
            </a:r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outcomes</a:t>
            </a:r>
            <a:r>
              <a:rPr lang="en-US" sz="3200" b="1" dirty="0">
                <a:solidFill>
                  <a:srgbClr val="99CC00"/>
                </a:solidFill>
              </a:rPr>
              <a:t>,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which will ultimately contribute to </a:t>
            </a:r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impacts</a:t>
            </a:r>
            <a:endParaRPr lang="pt-PT" sz="3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eta entalhada para a direita 4"/>
          <p:cNvSpPr>
            <a:spLocks noChangeAspect="1"/>
          </p:cNvSpPr>
          <p:nvPr/>
        </p:nvSpPr>
        <p:spPr>
          <a:xfrm>
            <a:off x="58037" y="5092192"/>
            <a:ext cx="1816979" cy="900000"/>
          </a:xfrm>
          <a:prstGeom prst="notchedRightArrow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b="1" dirty="0"/>
              <a:t>ACTIVITIES</a:t>
            </a:r>
          </a:p>
        </p:txBody>
      </p:sp>
      <p:sp>
        <p:nvSpPr>
          <p:cNvPr id="6" name="Seta entalhada para a direita 5"/>
          <p:cNvSpPr>
            <a:spLocks noChangeAspect="1"/>
          </p:cNvSpPr>
          <p:nvPr/>
        </p:nvSpPr>
        <p:spPr>
          <a:xfrm>
            <a:off x="1779798" y="5103176"/>
            <a:ext cx="1816979" cy="900000"/>
          </a:xfrm>
          <a:prstGeom prst="notchedRightArrow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b="1" dirty="0"/>
              <a:t>OUTPUTS</a:t>
            </a:r>
          </a:p>
        </p:txBody>
      </p:sp>
      <p:sp>
        <p:nvSpPr>
          <p:cNvPr id="7" name="Seta entalhada para a direita 6"/>
          <p:cNvSpPr>
            <a:spLocks noChangeAspect="1"/>
          </p:cNvSpPr>
          <p:nvPr/>
        </p:nvSpPr>
        <p:spPr>
          <a:xfrm>
            <a:off x="3524050" y="5103176"/>
            <a:ext cx="1816979" cy="900000"/>
          </a:xfrm>
          <a:prstGeom prst="notchedRightArrow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b="1" dirty="0"/>
              <a:t>CONTEXTS</a:t>
            </a:r>
          </a:p>
        </p:txBody>
      </p:sp>
      <p:sp>
        <p:nvSpPr>
          <p:cNvPr id="8" name="Seta entalhada para a direita 7"/>
          <p:cNvSpPr>
            <a:spLocks noChangeAspect="1"/>
          </p:cNvSpPr>
          <p:nvPr/>
        </p:nvSpPr>
        <p:spPr>
          <a:xfrm>
            <a:off x="5229204" y="5103176"/>
            <a:ext cx="1856079" cy="900000"/>
          </a:xfrm>
          <a:prstGeom prst="notchedRightArrow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900" b="1" dirty="0"/>
              <a:t>OUTCOMES</a:t>
            </a:r>
          </a:p>
        </p:txBody>
      </p:sp>
      <p:sp>
        <p:nvSpPr>
          <p:cNvPr id="12" name="Seta de movimento para a direita 11"/>
          <p:cNvSpPr/>
          <p:nvPr/>
        </p:nvSpPr>
        <p:spPr>
          <a:xfrm>
            <a:off x="7124919" y="5092192"/>
            <a:ext cx="1944000" cy="900000"/>
          </a:xfrm>
          <a:prstGeom prst="stripedRightArrow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/>
              <a:t>IMPACT</a:t>
            </a:r>
          </a:p>
        </p:txBody>
      </p:sp>
      <p:pic>
        <p:nvPicPr>
          <p:cNvPr id="11" name="Picture 4" descr="LOGO EQAV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51595"/>
            <a:ext cx="166718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127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882653"/>
              </p:ext>
            </p:extLst>
          </p:nvPr>
        </p:nvGraphicFramePr>
        <p:xfrm>
          <a:off x="484743" y="1265763"/>
          <a:ext cx="7398000" cy="49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1257301" y="214658"/>
            <a:ext cx="78867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 Cs in </a:t>
            </a:r>
            <a:r>
              <a:rPr lang="pt-PT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pt-PT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capacity building (ECB)</a:t>
            </a:r>
          </a:p>
        </p:txBody>
      </p:sp>
      <p:sp>
        <p:nvSpPr>
          <p:cNvPr id="5" name="Retângulo 4"/>
          <p:cNvSpPr/>
          <p:nvPr/>
        </p:nvSpPr>
        <p:spPr>
          <a:xfrm>
            <a:off x="484742" y="6197762"/>
            <a:ext cx="86592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Source: </a:t>
            </a:r>
            <a:r>
              <a:rPr lang="en-US" sz="1400" dirty="0" err="1"/>
              <a:t>Danseco</a:t>
            </a:r>
            <a:r>
              <a:rPr lang="en-US" sz="1400" dirty="0"/>
              <a:t>, E.(2013). The five Cs for innovating in evaluation capacity : lessons from the field. </a:t>
            </a:r>
            <a:r>
              <a:rPr lang="en-US" sz="1400" i="1" dirty="0"/>
              <a:t>The Canadian Journal of Program Evaluation </a:t>
            </a:r>
            <a:r>
              <a:rPr lang="en-US" sz="1400" dirty="0"/>
              <a:t>Vol. 28 No. 2 Pages 107–117 ISSN 0834-1516 Copyright © 2013 Canadian Evaluation Society. </a:t>
            </a:r>
            <a:endParaRPr lang="pt-PT" sz="1400" b="1" dirty="0"/>
          </a:p>
        </p:txBody>
      </p:sp>
      <p:pic>
        <p:nvPicPr>
          <p:cNvPr id="6" name="Picture 4" descr="LOGO EQAVE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42" y="48239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120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247" y="2015603"/>
            <a:ext cx="3265768" cy="21600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21551" y="4351372"/>
            <a:ext cx="83708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PLAN: Design or revise VET process components to improve results</a:t>
            </a:r>
          </a:p>
          <a:p>
            <a:pPr fontAlgn="base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DO: Implement the plan and measure its performance</a:t>
            </a:r>
          </a:p>
          <a:p>
            <a:pPr fontAlgn="base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CHECK: Assess the measurements and report the results to stakeholders</a:t>
            </a:r>
          </a:p>
          <a:p>
            <a:pPr fontAlgn="base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ACT: Decide on changes needed to improve the process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328395" y="63529"/>
            <a:ext cx="7164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concepts in VET quality management: the PDCA Cycle &amp;  feedback loops (1)</a:t>
            </a:r>
            <a:endParaRPr lang="pt-PT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9" name="Picture 4" descr="LOGO EQAV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7" y="63531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28017" y="1679286"/>
            <a:ext cx="4538015" cy="2677656"/>
          </a:xfrm>
          <a:prstGeom prst="rect">
            <a:avLst/>
          </a:prstGeom>
          <a:solidFill>
            <a:srgbClr val="EAEAEA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Feedback occurs when outputs of a system are routed back as inputs as part of a chain of cause-and-effect that forms a circuit or loop</a:t>
            </a:r>
            <a:endParaRPr lang="pt-PT" sz="2800" b="1" dirty="0">
              <a:solidFill>
                <a:srgbClr val="660066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751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967" y="434621"/>
            <a:ext cx="7886700" cy="1325563"/>
          </a:xfrm>
        </p:spPr>
        <p:txBody>
          <a:bodyPr>
            <a:noAutofit/>
          </a:bodyPr>
          <a:lstStyle/>
          <a:p>
            <a:pPr algn="ctr"/>
            <a:b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concepts in VET quality management: indicators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DIKW pyramid (2)</a:t>
            </a:r>
            <a:br>
              <a:rPr lang="pt-PT" sz="3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12411" y="1760182"/>
            <a:ext cx="7886700" cy="4351339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>
                <a:solidFill>
                  <a:schemeClr val="accent4">
                    <a:lumMod val="75000"/>
                  </a:schemeClr>
                </a:solidFill>
              </a:rPr>
              <a:t>Indicator: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[…] An indicator is a </a:t>
            </a:r>
            <a:r>
              <a:rPr lang="en-US" sz="1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quantitative</a:t>
            </a:r>
            <a:r>
              <a:rPr lang="en-US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 </a:t>
            </a:r>
            <a:r>
              <a:rPr lang="en-US" sz="1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qualitative variable </a:t>
            </a:r>
            <a:r>
              <a:rPr lang="en-US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that provides a simple and reliable basis for assessing </a:t>
            </a:r>
            <a:r>
              <a:rPr lang="en-US" sz="1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achievement, change or performance</a:t>
            </a:r>
            <a:r>
              <a:rPr lang="en-US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UN(2002). Handbook on monitoring and evaluating for results  </a:t>
            </a:r>
            <a:r>
              <a:rPr lang="en-GB" sz="4800" u="sng" dirty="0">
                <a:hlinkClick r:id="rId3"/>
              </a:rPr>
              <a:t>http://web.undp.org/evaluation/documents/handbook/me-handbook.pdf</a:t>
            </a:r>
            <a:endParaRPr lang="en-GB" sz="4800" u="sng" dirty="0"/>
          </a:p>
          <a:p>
            <a:r>
              <a:rPr lang="en-US" sz="11200" b="1" dirty="0">
                <a:solidFill>
                  <a:schemeClr val="accent4">
                    <a:lumMod val="75000"/>
                  </a:schemeClr>
                </a:solidFill>
              </a:rPr>
              <a:t>Data</a:t>
            </a:r>
            <a:r>
              <a:rPr lang="en-US" sz="11200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sz="1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symbols that represent the </a:t>
            </a:r>
            <a:r>
              <a:rPr lang="en-US" sz="1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properties of objects and events</a:t>
            </a:r>
            <a:r>
              <a:rPr lang="en-US" sz="800" dirty="0"/>
              <a:t>."</a:t>
            </a:r>
            <a:endParaRPr lang="en-GB" sz="1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1200" b="1" dirty="0">
                <a:solidFill>
                  <a:schemeClr val="accent4">
                    <a:lumMod val="75000"/>
                  </a:schemeClr>
                </a:solidFill>
              </a:rPr>
              <a:t>Information: </a:t>
            </a:r>
            <a:r>
              <a:rPr lang="en-US" sz="1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answers to questions that begin with such words as </a:t>
            </a:r>
            <a:r>
              <a:rPr lang="en-US" sz="1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who, what, when, where, and how many</a:t>
            </a:r>
            <a:endParaRPr lang="en-US" sz="112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1200" b="1" dirty="0">
                <a:solidFill>
                  <a:schemeClr val="accent4">
                    <a:lumMod val="75000"/>
                  </a:schemeClr>
                </a:solidFill>
              </a:rPr>
              <a:t>Knowledge</a:t>
            </a:r>
            <a:r>
              <a:rPr lang="en-US" sz="11200" b="1" dirty="0"/>
              <a:t>: </a:t>
            </a:r>
            <a:r>
              <a:rPr lang="en-US" sz="1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answers to </a:t>
            </a:r>
            <a:r>
              <a:rPr lang="en-US" sz="1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how-to</a:t>
            </a:r>
            <a:r>
              <a:rPr lang="en-US" sz="1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questions</a:t>
            </a:r>
          </a:p>
          <a:p>
            <a:r>
              <a:rPr lang="en-GB" sz="11200" b="1" dirty="0">
                <a:solidFill>
                  <a:schemeClr val="accent4">
                    <a:lumMod val="75000"/>
                  </a:schemeClr>
                </a:solidFill>
              </a:rPr>
              <a:t>Wisdom</a:t>
            </a:r>
            <a:r>
              <a:rPr lang="en-GB" sz="11200" b="1" dirty="0"/>
              <a:t>: </a:t>
            </a:r>
            <a:r>
              <a:rPr lang="en-US" sz="1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ability to </a:t>
            </a:r>
            <a:r>
              <a:rPr lang="en-US" sz="1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effectiveness</a:t>
            </a:r>
            <a:endParaRPr lang="en-GB" sz="1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</a:t>
            </a:r>
            <a:r>
              <a:rPr 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Ackoff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R. L. (1999) </a:t>
            </a:r>
            <a:r>
              <a:rPr lang="en-US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Ackoff’s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Best. New York:  John Wiley &amp; Sons, pp 170 – 	172 </a:t>
            </a:r>
            <a:r>
              <a:rPr lang="en-GB" sz="4800" b="1" dirty="0">
                <a:hlinkClick r:id="rId4"/>
              </a:rPr>
              <a:t>http://faculty.ung.edu/kmelton/Documents/DataWisdom.pdf</a:t>
            </a:r>
            <a:endParaRPr lang="en-GB" sz="4800" b="1" dirty="0"/>
          </a:p>
          <a:p>
            <a:pPr marL="0" indent="0">
              <a:buNone/>
            </a:pPr>
            <a:endParaRPr lang="en-GB" sz="1400" b="1" u="sng" dirty="0"/>
          </a:p>
        </p:txBody>
      </p:sp>
      <p:pic>
        <p:nvPicPr>
          <p:cNvPr id="4" name="Picture 4" descr="LOGO EQAVE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905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931302"/>
              </p:ext>
            </p:extLst>
          </p:nvPr>
        </p:nvGraphicFramePr>
        <p:xfrm>
          <a:off x="1202496" y="363590"/>
          <a:ext cx="6660000" cy="586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980375" y="6289363"/>
            <a:ext cx="7668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Ackoff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R. L. (1999).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Ackoff’s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Best. New York:  John Wiley &amp; Sons, pp 170 – 172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1400" b="1" dirty="0">
                <a:hlinkClick r:id="rId7"/>
              </a:rPr>
              <a:t>http://faculty.ung.edu/kmelton/Documents/DataWisdom.pdf</a:t>
            </a:r>
            <a:endParaRPr lang="en-GB" sz="1400" b="1" dirty="0"/>
          </a:p>
        </p:txBody>
      </p:sp>
      <p:pic>
        <p:nvPicPr>
          <p:cNvPr id="7" name="Picture 4" descr="LOGO EQAVE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37" y="138153"/>
            <a:ext cx="1667195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930414" y="15742"/>
            <a:ext cx="394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DIKW pyramid </a:t>
            </a:r>
            <a:endParaRPr lang="pt-PT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0" name="Conexão reta unidirecional 29"/>
          <p:cNvCxnSpPr/>
          <p:nvPr/>
        </p:nvCxnSpPr>
        <p:spPr>
          <a:xfrm flipV="1">
            <a:off x="987837" y="359994"/>
            <a:ext cx="3371161" cy="5752947"/>
          </a:xfrm>
          <a:prstGeom prst="straightConnector1">
            <a:avLst/>
          </a:prstGeom>
          <a:ln w="50800" cmpd="sng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39"/>
          <p:cNvSpPr/>
          <p:nvPr/>
        </p:nvSpPr>
        <p:spPr>
          <a:xfrm>
            <a:off x="7648183" y="5383692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Collecting</a:t>
            </a:r>
          </a:p>
        </p:txBody>
      </p:sp>
      <p:sp>
        <p:nvSpPr>
          <p:cNvPr id="45" name="Retângulo 44"/>
          <p:cNvSpPr/>
          <p:nvPr/>
        </p:nvSpPr>
        <p:spPr>
          <a:xfrm>
            <a:off x="6872909" y="3872358"/>
            <a:ext cx="144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Analysing</a:t>
            </a:r>
            <a:r>
              <a:rPr lang="pt-PT" b="1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6169182" y="2649270"/>
            <a:ext cx="1407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Synthetising 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6034188" y="2433245"/>
            <a:ext cx="144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6093332" y="2433245"/>
            <a:ext cx="144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b="1" dirty="0">
              <a:solidFill>
                <a:srgbClr val="008000"/>
              </a:solidFill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6109605" y="2481041"/>
            <a:ext cx="14074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5676285" y="879300"/>
            <a:ext cx="298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Decision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making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t-PT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know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do, </a:t>
            </a:r>
            <a:r>
              <a:rPr lang="pt-PT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act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carry</a:t>
            </a:r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out  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913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0469" y="297661"/>
            <a:ext cx="7886700" cy="1325563"/>
          </a:xfrm>
        </p:spPr>
        <p:txBody>
          <a:bodyPr>
            <a:noAutofit/>
          </a:bodyPr>
          <a:lstStyle/>
          <a:p>
            <a:pPr algn="r"/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concepts in VET quality management (3)</a:t>
            </a:r>
            <a:endParaRPr lang="pt-PT" sz="32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10872" y="1373754"/>
            <a:ext cx="3886200" cy="435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accent4">
                    <a:lumMod val="75000"/>
                  </a:schemeClr>
                </a:solidFill>
              </a:rPr>
              <a:t>“Dos”: Indicators and data help </a:t>
            </a:r>
          </a:p>
          <a:p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Measure learners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progress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ensure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they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drop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out </a:t>
            </a:r>
          </a:p>
          <a:p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Measure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programme effectiveness &amp; assess instructional effectiveness</a:t>
            </a:r>
          </a:p>
          <a:p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Guide curriculum development</a:t>
            </a:r>
          </a:p>
          <a:p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Allocate resources wisely</a:t>
            </a:r>
          </a:p>
          <a:p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Promote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accountability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reporting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relevant</a:t>
            </a:r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stakeholders</a:t>
            </a:r>
            <a:endParaRPr lang="pt-PT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Maintain education and training focus</a:t>
            </a:r>
          </a:p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Show trends (not necessarily solutions…)</a:t>
            </a:r>
            <a:endParaRPr lang="pt-PT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94020" y="1373754"/>
            <a:ext cx="3886200" cy="43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b="1" dirty="0">
                <a:solidFill>
                  <a:schemeClr val="accent4">
                    <a:lumMod val="75000"/>
                  </a:schemeClr>
                </a:solidFill>
              </a:rPr>
              <a:t> “</a:t>
            </a:r>
            <a:r>
              <a:rPr lang="pt-PT" sz="2400" b="1" dirty="0">
                <a:solidFill>
                  <a:schemeClr val="accent4">
                    <a:lumMod val="75000"/>
                  </a:schemeClr>
                </a:solidFill>
              </a:rPr>
              <a:t>Don’ts”: Indicators and data do not help, if… 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data are not valid and reliable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Appropriate questions are not asked after reviewing </a:t>
            </a:r>
            <a:r>
              <a:rPr lang="pt-PT" sz="2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pt-PT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data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analysis is not used for making wise decisions</a:t>
            </a:r>
            <a:endParaRPr lang="pt-PT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LOGO EQAV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342"/>
            <a:ext cx="1667194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E775-414D-4E19-A0A1-0244B7428FB4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373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175210F3DE054BB770F6C52280349D" ma:contentTypeVersion="5" ma:contentTypeDescription="Create a new document." ma:contentTypeScope="" ma:versionID="661b69dde1f718f971e8d78d58524755">
  <xsd:schema xmlns:xsd="http://www.w3.org/2001/XMLSchema" xmlns:xs="http://www.w3.org/2001/XMLSchema" xmlns:p="http://schemas.microsoft.com/office/2006/metadata/properties" xmlns:ns2="ca7e1d21-dbc5-4130-836e-f4f949659d4d" xmlns:ns3="0a132ad3-f23e-4743-997b-fa586ac25c08" targetNamespace="http://schemas.microsoft.com/office/2006/metadata/properties" ma:root="true" ma:fieldsID="2edf80f0a4e9057cb51ec7870d28d60c" ns2:_="" ns3:_="">
    <xsd:import namespace="ca7e1d21-dbc5-4130-836e-f4f949659d4d"/>
    <xsd:import namespace="0a132ad3-f23e-4743-997b-fa586ac25c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e1d21-dbc5-4130-836e-f4f949659d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32ad3-f23e-4743-997b-fa586ac25c08" elementFormDefault="qualified">
    <xsd:import namespace="http://schemas.microsoft.com/office/2006/documentManagement/types"/>
    <xsd:import namespace="http://schemas.microsoft.com/office/infopath/2007/PartnerControls"/>
    <xsd:element name="Link" ma:index="9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 xmlns="0a132ad3-f23e-4743-997b-fa586ac25c08">
      <Url xsi:nil="true"/>
      <Description xsi:nil="true"/>
    </Link>
  </documentManagement>
</p:properties>
</file>

<file path=customXml/itemProps1.xml><?xml version="1.0" encoding="utf-8"?>
<ds:datastoreItem xmlns:ds="http://schemas.openxmlformats.org/officeDocument/2006/customXml" ds:itemID="{097B6324-1C8B-4E73-BF1A-0E47227B07DB}"/>
</file>

<file path=customXml/itemProps2.xml><?xml version="1.0" encoding="utf-8"?>
<ds:datastoreItem xmlns:ds="http://schemas.openxmlformats.org/officeDocument/2006/customXml" ds:itemID="{BAC9EC2E-69BD-4803-8FB7-8B76BE240CF5}"/>
</file>

<file path=customXml/itemProps3.xml><?xml version="1.0" encoding="utf-8"?>
<ds:datastoreItem xmlns:ds="http://schemas.openxmlformats.org/officeDocument/2006/customXml" ds:itemID="{6BF18404-DF64-426F-9F36-B701F05EE8A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2759</TotalTime>
  <Words>893</Words>
  <Application>Microsoft Office PowerPoint</Application>
  <PresentationFormat>On-screen Show (4:3)</PresentationFormat>
  <Paragraphs>152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Neutra Face</vt:lpstr>
      <vt:lpstr>Roboto</vt:lpstr>
      <vt:lpstr>Wingdings</vt:lpstr>
      <vt:lpstr>Office Theme</vt:lpstr>
      <vt:lpstr>Quality management in VET: using the quality cycle and indicators to improve VET provision </vt:lpstr>
      <vt:lpstr>Objective:  to contribute to the ongoing reflection on quality management in VET</vt:lpstr>
      <vt:lpstr>First, a few wise words … </vt:lpstr>
      <vt:lpstr>Then, a working definition…</vt:lpstr>
      <vt:lpstr>PowerPoint Presentation</vt:lpstr>
      <vt:lpstr>PowerPoint Presentation</vt:lpstr>
      <vt:lpstr> Key concepts in VET quality management: indicators and the DIKW pyramid (2) </vt:lpstr>
      <vt:lpstr>PowerPoint Presentation</vt:lpstr>
      <vt:lpstr>Key concepts in VET quality management (3)</vt:lpstr>
      <vt:lpstr>The 10 EQAVET indicators</vt:lpstr>
      <vt:lpstr>The self-monitoring cycle and the use of EQAVET indicators </vt:lpstr>
      <vt:lpstr>Other wise words…</vt:lpstr>
      <vt:lpstr>A few questions for discussion…</vt:lpstr>
      <vt:lpstr>A few questions for discussion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Galvao</dc:creator>
  <cp:lastModifiedBy>Tina Medjber</cp:lastModifiedBy>
  <cp:revision>201</cp:revision>
  <cp:lastPrinted>2017-03-07T09:29:27Z</cp:lastPrinted>
  <dcterms:created xsi:type="dcterms:W3CDTF">2017-02-13T16:25:41Z</dcterms:created>
  <dcterms:modified xsi:type="dcterms:W3CDTF">2017-03-22T09:34:56Z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0x010100FE175210F3DE054BB770F6C52280349D</vt:lpwstr>
  </property>
</Properties>
</file>