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80594-77FE-4564-B618-22D350337162}" type="datetimeFigureOut">
              <a:rPr lang="en-IE" smtClean="0"/>
              <a:t>22/03/2017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E8212-86DD-4323-B8D9-066CFD5118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8838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4048"/>
            <a:ext cx="9144000" cy="64739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9384" y="2286000"/>
            <a:ext cx="4281616" cy="1316038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88940" y="3602038"/>
            <a:ext cx="3812059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223" y="6492875"/>
            <a:ext cx="2057400" cy="365125"/>
          </a:xfrm>
        </p:spPr>
        <p:txBody>
          <a:bodyPr/>
          <a:lstStyle/>
          <a:p>
            <a:fld id="{C4E694C4-F010-4B55-9FF7-29A0CA956BE8}" type="datetimeFigureOut">
              <a:rPr lang="en-IE" smtClean="0"/>
              <a:t>22/03/2017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9523" y="6492875"/>
            <a:ext cx="3086100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8523" y="6492875"/>
            <a:ext cx="2057400" cy="365125"/>
          </a:xfrm>
        </p:spPr>
        <p:txBody>
          <a:bodyPr/>
          <a:lstStyle/>
          <a:p>
            <a:fld id="{CB7D8615-32A2-4E18-83D4-00FA6C347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899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544"/>
            <a:ext cx="9144000" cy="6315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3306" y="2167476"/>
            <a:ext cx="7886700" cy="1325563"/>
          </a:xfrm>
        </p:spPr>
        <p:txBody>
          <a:bodyPr>
            <a:normAutofit/>
          </a:bodyPr>
          <a:lstStyle>
            <a:lvl1pPr>
              <a:defRPr sz="3000" baseline="0"/>
            </a:lvl1pPr>
          </a:lstStyle>
          <a:p>
            <a:r>
              <a:rPr lang="en-US" dirty="0"/>
              <a:t>Breaker page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40864" y="3511296"/>
            <a:ext cx="4291584" cy="266566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034" y="6502003"/>
            <a:ext cx="2057400" cy="365125"/>
          </a:xfrm>
        </p:spPr>
        <p:txBody>
          <a:bodyPr/>
          <a:lstStyle/>
          <a:p>
            <a:fld id="{C4E694C4-F010-4B55-9FF7-29A0CA956BE8}" type="datetimeFigureOut">
              <a:rPr lang="en-IE" smtClean="0"/>
              <a:t>22/03/2017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53334" y="6502003"/>
            <a:ext cx="3086100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82334" y="6502003"/>
            <a:ext cx="2057400" cy="365125"/>
          </a:xfrm>
        </p:spPr>
        <p:txBody>
          <a:bodyPr/>
          <a:lstStyle/>
          <a:p>
            <a:fld id="{CB7D8615-32A2-4E18-83D4-00FA6C347E08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 descr="IQAVET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034" y="261267"/>
            <a:ext cx="1340424" cy="56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10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DYCOPYPAG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282"/>
            <a:ext cx="9144000" cy="646071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6458" y="6492875"/>
            <a:ext cx="2057400" cy="365125"/>
          </a:xfrm>
        </p:spPr>
        <p:txBody>
          <a:bodyPr/>
          <a:lstStyle/>
          <a:p>
            <a:fld id="{C4E694C4-F010-4B55-9FF7-29A0CA956BE8}" type="datetimeFigureOut">
              <a:rPr lang="en-IE" smtClean="0"/>
              <a:t>22/03/2017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16758" y="6492875"/>
            <a:ext cx="3086100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5758" y="6492875"/>
            <a:ext cx="2057400" cy="365125"/>
          </a:xfrm>
        </p:spPr>
        <p:txBody>
          <a:bodyPr/>
          <a:lstStyle/>
          <a:p>
            <a:fld id="{CB7D8615-32A2-4E18-83D4-00FA6C347E08}" type="slidenum">
              <a:rPr lang="en-IE" smtClean="0"/>
              <a:t>‹#›</a:t>
            </a:fld>
            <a:endParaRPr lang="en-IE"/>
          </a:p>
        </p:txBody>
      </p:sp>
      <p:pic>
        <p:nvPicPr>
          <p:cNvPr id="6" name="Picture 5" descr="IQAVET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306470"/>
            <a:ext cx="1340424" cy="562554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6458" y="1746821"/>
            <a:ext cx="8229600" cy="4525963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1800">
                <a:solidFill>
                  <a:srgbClr val="666666"/>
                </a:solidFill>
                <a:latin typeface="Helvetica"/>
                <a:cs typeface="Helvetica"/>
              </a:rPr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16458" y="60655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000">
                <a:solidFill>
                  <a:srgbClr val="376092"/>
                </a:solidFill>
                <a:latin typeface="Helvetica"/>
                <a:cs typeface="Helvetica"/>
              </a:rPr>
              <a:t>Click to edit Master title style</a:t>
            </a:r>
            <a:endParaRPr lang="en-US" sz="3000" dirty="0">
              <a:solidFill>
                <a:srgbClr val="376092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4084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qavetpptbackcov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118"/>
            <a:ext cx="9144000" cy="648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3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94C4-F010-4B55-9FF7-29A0CA956BE8}" type="datetimeFigureOut">
              <a:rPr lang="en-IE" smtClean="0"/>
              <a:t>22/03/2017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D8615-32A2-4E18-83D4-00FA6C347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97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8" r:id="rId4"/>
  </p:sldLayoutIdLst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lang="en-US" sz="3500" kern="1200" dirty="0">
          <a:solidFill>
            <a:schemeClr val="accent5">
              <a:lumMod val="75000"/>
            </a:schemeClr>
          </a:solidFill>
          <a:latin typeface="Helvetica"/>
          <a:ea typeface="+mj-ea"/>
          <a:cs typeface="Helvetica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8560" y="2474976"/>
            <a:ext cx="4282440" cy="1304544"/>
          </a:xfrm>
        </p:spPr>
        <p:txBody>
          <a:bodyPr anchor="ctr">
            <a:normAutofit/>
          </a:bodyPr>
          <a:lstStyle/>
          <a:p>
            <a:pPr defTabSz="457200"/>
            <a:r>
              <a:rPr lang="en-US" sz="3500" dirty="0">
                <a:solidFill>
                  <a:schemeClr val="accent5">
                    <a:lumMod val="50000"/>
                  </a:schemeClr>
                </a:solidFill>
              </a:rPr>
              <a:t>Collaborating for impact</a:t>
            </a:r>
            <a:endParaRPr lang="en-IE" sz="3500" dirty="0">
              <a:solidFill>
                <a:schemeClr val="accent5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8180" y="3662998"/>
            <a:ext cx="2743200" cy="592010"/>
          </a:xfrm>
        </p:spPr>
        <p:txBody>
          <a:bodyPr/>
          <a:lstStyle/>
          <a:p>
            <a:r>
              <a:rPr lang="en-IE" dirty="0" err="1">
                <a:solidFill>
                  <a:schemeClr val="bg1">
                    <a:lumMod val="65000"/>
                  </a:schemeClr>
                </a:solidFill>
              </a:rPr>
              <a:t>Fáilte</a:t>
            </a:r>
            <a:endParaRPr lang="en-IE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8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Dr Bryan Maguire</a:t>
            </a:r>
          </a:p>
          <a:p>
            <a:r>
              <a:rPr lang="en-IE" dirty="0"/>
              <a:t>Director, Quality Assurance</a:t>
            </a:r>
          </a:p>
        </p:txBody>
      </p:sp>
    </p:spTree>
    <p:extLst>
      <p:ext uri="{BB962C8B-B14F-4D97-AF65-F5344CB8AC3E}">
        <p14:creationId xmlns:p14="http://schemas.microsoft.com/office/powerpoint/2010/main" val="106573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EQAVET Recommendation</a:t>
            </a:r>
          </a:p>
          <a:p>
            <a:pPr lvl="1"/>
            <a:r>
              <a:rPr lang="en-IE" dirty="0"/>
              <a:t>Continually enhance national quality assurance systems by facilitating co-operation and mutual learning, testing and developing guidance material, providing information on quality developments in VET</a:t>
            </a:r>
          </a:p>
          <a:p>
            <a:pPr lvl="1"/>
            <a:r>
              <a:rPr lang="en-IE" dirty="0"/>
              <a:t>Actively participating in the framework network, contributing to policy development, increasing transparency of VET</a:t>
            </a:r>
          </a:p>
          <a:p>
            <a:r>
              <a:rPr lang="en-IE" dirty="0"/>
              <a:t>Through National Reference Points, communicating, disseminating, co-operating…building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Collaborating for Impact</a:t>
            </a:r>
          </a:p>
        </p:txBody>
      </p:sp>
    </p:spTree>
    <p:extLst>
      <p:ext uri="{BB962C8B-B14F-4D97-AF65-F5344CB8AC3E}">
        <p14:creationId xmlns:p14="http://schemas.microsoft.com/office/powerpoint/2010/main" val="388335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At system level- DES, SOLAS, QQI: compatible</a:t>
            </a:r>
          </a:p>
          <a:p>
            <a:r>
              <a:rPr lang="en-IE" dirty="0"/>
              <a:t>At practitioner level- communications with networks, associations until…</a:t>
            </a:r>
          </a:p>
          <a:p>
            <a:r>
              <a:rPr lang="en-IE" dirty="0"/>
              <a:t>IQAVET, 2016: Erasmus+ grant</a:t>
            </a:r>
          </a:p>
          <a:p>
            <a:pPr lvl="1"/>
            <a:r>
              <a:rPr lang="en-IE" dirty="0"/>
              <a:t>Programme of work- 4 national thematic seminars, deepening a culture of self-evaluation and review, embedding EQAVET principles and indicators</a:t>
            </a:r>
          </a:p>
          <a:p>
            <a:pPr lvl="1"/>
            <a:r>
              <a:rPr lang="en-IE" dirty="0"/>
              <a:t>Establishing a volunteer steering group through ETBI- building from an established nucleus</a:t>
            </a:r>
          </a:p>
          <a:p>
            <a:pPr lvl="1"/>
            <a:r>
              <a:rPr lang="en-IE" dirty="0"/>
              <a:t>Consolidating progress, working towards inclusive network of QA practitioners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Collaborating for impact</a:t>
            </a:r>
          </a:p>
        </p:txBody>
      </p:sp>
    </p:spTree>
    <p:extLst>
      <p:ext uri="{BB962C8B-B14F-4D97-AF65-F5344CB8AC3E}">
        <p14:creationId xmlns:p14="http://schemas.microsoft.com/office/powerpoint/2010/main" val="263995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Nationally- QA, improvement, enhancement- cycle</a:t>
            </a:r>
          </a:p>
          <a:p>
            <a:pPr lvl="1"/>
            <a:r>
              <a:rPr lang="en-IE" dirty="0"/>
              <a:t>National engagement, emerging provider architecture</a:t>
            </a:r>
          </a:p>
          <a:p>
            <a:r>
              <a:rPr lang="en-IE" dirty="0"/>
              <a:t>Europe wide: shared points of reference across post secondary education and training</a:t>
            </a:r>
          </a:p>
          <a:p>
            <a:r>
              <a:rPr lang="en-IE" dirty="0"/>
              <a:t>Experience and tools to stimulate and support discussion nationally</a:t>
            </a:r>
          </a:p>
          <a:p>
            <a:r>
              <a:rPr lang="en-IE" dirty="0"/>
              <a:t>Common culture in education and training</a:t>
            </a:r>
          </a:p>
          <a:p>
            <a:r>
              <a:rPr lang="en-IE" dirty="0"/>
              <a:t>External reference points, examples, case studies, promises, hot on the heels of domestic re-structuring</a:t>
            </a:r>
          </a:p>
          <a:p>
            <a:r>
              <a:rPr lang="en-IE" dirty="0"/>
              <a:t>Build resilience, share influences- collaborate for impact!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Why a European dimension?</a:t>
            </a:r>
          </a:p>
        </p:txBody>
      </p:sp>
    </p:spTree>
    <p:extLst>
      <p:ext uri="{BB962C8B-B14F-4D97-AF65-F5344CB8AC3E}">
        <p14:creationId xmlns:p14="http://schemas.microsoft.com/office/powerpoint/2010/main" val="415602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qavet template" id="{B7B289B5-26B5-4229-AFD1-463B213263D5}" vid="{111F686B-3A5A-4006-A2A9-9E5FA6FE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 xmlns="0a132ad3-f23e-4743-997b-fa586ac25c08">
      <Url xsi:nil="true"/>
      <Description xsi:nil="true"/>
    </Link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175210F3DE054BB770F6C52280349D" ma:contentTypeVersion="5" ma:contentTypeDescription="Create a new document." ma:contentTypeScope="" ma:versionID="661b69dde1f718f971e8d78d58524755">
  <xsd:schema xmlns:xsd="http://www.w3.org/2001/XMLSchema" xmlns:xs="http://www.w3.org/2001/XMLSchema" xmlns:p="http://schemas.microsoft.com/office/2006/metadata/properties" xmlns:ns2="ca7e1d21-dbc5-4130-836e-f4f949659d4d" xmlns:ns3="0a132ad3-f23e-4743-997b-fa586ac25c08" targetNamespace="http://schemas.microsoft.com/office/2006/metadata/properties" ma:root="true" ma:fieldsID="2edf80f0a4e9057cb51ec7870d28d60c" ns2:_="" ns3:_="">
    <xsd:import namespace="ca7e1d21-dbc5-4130-836e-f4f949659d4d"/>
    <xsd:import namespace="0a132ad3-f23e-4743-997b-fa586ac25c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e1d21-dbc5-4130-836e-f4f949659d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132ad3-f23e-4743-997b-fa586ac25c08" elementFormDefault="qualified">
    <xsd:import namespace="http://schemas.microsoft.com/office/2006/documentManagement/types"/>
    <xsd:import namespace="http://schemas.microsoft.com/office/infopath/2007/PartnerControls"/>
    <xsd:element name="Link" ma:index="9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93377B-873E-4C60-BCD2-2766939B9C5C}"/>
</file>

<file path=customXml/itemProps2.xml><?xml version="1.0" encoding="utf-8"?>
<ds:datastoreItem xmlns:ds="http://schemas.openxmlformats.org/officeDocument/2006/customXml" ds:itemID="{0F850069-C33E-4622-B63C-A4F5E90FE4C1}"/>
</file>

<file path=customXml/itemProps3.xml><?xml version="1.0" encoding="utf-8"?>
<ds:datastoreItem xmlns:ds="http://schemas.openxmlformats.org/officeDocument/2006/customXml" ds:itemID="{15B54A50-7678-489E-A05C-7EA184F1F39A}"/>
</file>

<file path=docProps/app.xml><?xml version="1.0" encoding="utf-8"?>
<Properties xmlns="http://schemas.openxmlformats.org/officeDocument/2006/extended-properties" xmlns:vt="http://schemas.openxmlformats.org/officeDocument/2006/docPropsVTypes">
  <Template>iqavet template</Template>
  <TotalTime>744</TotalTime>
  <Words>215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</vt:lpstr>
      <vt:lpstr>Office Theme</vt:lpstr>
      <vt:lpstr>Collaborating for impact</vt:lpstr>
      <vt:lpstr>Welcome</vt:lpstr>
      <vt:lpstr>Collaborating for Impact</vt:lpstr>
      <vt:lpstr>Collaborating for impact</vt:lpstr>
      <vt:lpstr>Why a European dimension?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creator>Andrina Wafer</dc:creator>
  <cp:lastModifiedBy>Tina Medjber</cp:lastModifiedBy>
  <cp:revision>40</cp:revision>
  <cp:lastPrinted>2017-03-07T17:43:40Z</cp:lastPrinted>
  <dcterms:created xsi:type="dcterms:W3CDTF">2016-06-17T17:56:05Z</dcterms:created>
  <dcterms:modified xsi:type="dcterms:W3CDTF">2017-03-22T09:33:27Z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0x010100FE175210F3DE054BB770F6C52280349D</vt:lpwstr>
  </property>
</Properties>
</file>